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-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F229-147E-4348-B548-3732380F77E6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98AB9-F825-4FA2-8496-134AD92F1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252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F229-147E-4348-B548-3732380F77E6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98AB9-F825-4FA2-8496-134AD92F1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671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F229-147E-4348-B548-3732380F77E6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98AB9-F825-4FA2-8496-134AD92F1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158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F229-147E-4348-B548-3732380F77E6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98AB9-F825-4FA2-8496-134AD92F1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93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F229-147E-4348-B548-3732380F77E6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98AB9-F825-4FA2-8496-134AD92F1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246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F229-147E-4348-B548-3732380F77E6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98AB9-F825-4FA2-8496-134AD92F1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358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F229-147E-4348-B548-3732380F77E6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98AB9-F825-4FA2-8496-134AD92F1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493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F229-147E-4348-B548-3732380F77E6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98AB9-F825-4FA2-8496-134AD92F1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535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F229-147E-4348-B548-3732380F77E6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98AB9-F825-4FA2-8496-134AD92F1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412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F229-147E-4348-B548-3732380F77E6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98AB9-F825-4FA2-8496-134AD92F1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340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F229-147E-4348-B548-3732380F77E6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98AB9-F825-4FA2-8496-134AD92F1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218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5F229-147E-4348-B548-3732380F77E6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98AB9-F825-4FA2-8496-134AD92F1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128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2098" y="724829"/>
            <a:ext cx="82519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itchFamily="18" charset="0"/>
              </a:rPr>
              <a:t>Афганистан – ты боль моей души…</a:t>
            </a:r>
            <a:br>
              <a:rPr lang="ru-RU" sz="3200" b="1" dirty="0"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itchFamily="18" charset="0"/>
              </a:rPr>
              <a:t/>
            </a:r>
            <a:br>
              <a:rPr lang="ru-RU" sz="3200" b="1" dirty="0"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25.12.1979 – 15.02.1989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D:\Афганистан - ты боль моей души\25a2bc0615b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502" y="1260088"/>
            <a:ext cx="4011729" cy="4493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21259" y="5754029"/>
            <a:ext cx="63227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Маркер Л.М. </a:t>
            </a:r>
            <a:r>
              <a:rPr lang="ru-RU" dirty="0"/>
              <a:t>КГУ «Общеобразовательная школа №1 города Атбасар   отдела образования по </a:t>
            </a:r>
            <a:r>
              <a:rPr lang="ru-RU" dirty="0" err="1"/>
              <a:t>Атбасарскому</a:t>
            </a:r>
            <a:r>
              <a:rPr lang="ru-RU" dirty="0"/>
              <a:t> району</a:t>
            </a:r>
          </a:p>
          <a:p>
            <a:r>
              <a:rPr lang="ru-RU" dirty="0"/>
              <a:t>                     управления образования </a:t>
            </a:r>
            <a:r>
              <a:rPr lang="ru-RU" dirty="0" err="1"/>
              <a:t>Акмолинской</a:t>
            </a:r>
            <a:r>
              <a:rPr lang="ru-RU" dirty="0"/>
              <a:t> области»</a:t>
            </a:r>
          </a:p>
          <a:p>
            <a:pPr>
              <a:defRPr/>
            </a:pPr>
            <a:endParaRPr lang="ru-RU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524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13" y="234176"/>
            <a:ext cx="11363092" cy="633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75210" y="1572323"/>
            <a:ext cx="676879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4400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44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4400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44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4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  <a:r>
              <a:rPr lang="ru-RU" altLang="ru-RU" sz="4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1979 - штурмом дворца Амина началась</a:t>
            </a:r>
            <a:r>
              <a:rPr lang="ru-RU" altLang="ru-RU" sz="4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Афганская война.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064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АФГadf691fe43f_pre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48000" y="2828836"/>
            <a:ext cx="6096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Афганистан – ты стих души моей</a:t>
            </a:r>
          </a:p>
          <a:p>
            <a:pPr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О верности Святой солдатской чести,</a:t>
            </a:r>
          </a:p>
          <a:p>
            <a:pPr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О памяти той круговерти дней,</a:t>
            </a:r>
          </a:p>
          <a:p>
            <a:pPr algn="ctr">
              <a:buFont typeface="Arial" charset="0"/>
              <a:buNone/>
              <a:defRPr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Где всё смешалось: ложь и правда вместе…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576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 descr="аф..jpe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71" y="122664"/>
            <a:ext cx="7335179" cy="63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184995" y="1070517"/>
            <a:ext cx="3088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Никто не забыт – ничто не забыто!</a:t>
            </a:r>
          </a:p>
          <a:p>
            <a:pPr algn="ctr"/>
            <a:r>
              <a:rPr lang="ru-RU" alt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Но, чтобы не забыть – надо помнить!</a:t>
            </a:r>
          </a:p>
          <a:p>
            <a:pPr algn="ctr"/>
            <a:r>
              <a:rPr lang="ru-RU" alt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чтобы помнить – надо знать!</a:t>
            </a:r>
          </a:p>
        </p:txBody>
      </p:sp>
    </p:spTree>
    <p:extLst>
      <p:ext uri="{BB962C8B-B14F-4D97-AF65-F5344CB8AC3E}">
        <p14:creationId xmlns:p14="http://schemas.microsoft.com/office/powerpoint/2010/main" val="1281892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92459" y="312234"/>
            <a:ext cx="85306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Война длилась девять лет, один месяц и девятнадцать дней.</a:t>
            </a:r>
          </a:p>
        </p:txBody>
      </p:sp>
      <p:pic>
        <p:nvPicPr>
          <p:cNvPr id="4" name="Рисунок 2" descr="Вывод войск из Афганистана (54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27356"/>
            <a:ext cx="5887844" cy="4921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АФГ11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512" y="1427356"/>
            <a:ext cx="4939990" cy="4921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172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Афганистан - ты боль моей души\39770590_afganistan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1219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47854" y="735980"/>
            <a:ext cx="819614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charset="0"/>
              <a:buChar char="•"/>
              <a:defRPr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Через Афганистан прошло более полумиллиона советских воинов.</a:t>
            </a:r>
          </a:p>
          <a:p>
            <a:pPr algn="just">
              <a:buFont typeface="Arial" charset="0"/>
              <a:buChar char="•"/>
              <a:defRPr/>
            </a:pP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Общие потери нашей страны в этой войне составили 13833 человек. </a:t>
            </a:r>
          </a:p>
          <a:p>
            <a:pPr algn="just">
              <a:buFont typeface="Arial" charset="0"/>
              <a:buChar char="•"/>
              <a:defRPr/>
            </a:pP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Пропали без вести и были захвачены в плен 330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3052420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5844" y="446049"/>
            <a:ext cx="7828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1989 году, 15 февраля последние советские войска покинули государство Афганистан. Так закончилась 10-летняя война.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45" y="1653981"/>
            <a:ext cx="6469062" cy="4869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 descr="D:\Афганистан - ты боль моей души\g_image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107" y="1363313"/>
            <a:ext cx="5332238" cy="5160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827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админ\Desktop\391470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44" y="159486"/>
            <a:ext cx="11374244" cy="645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0836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156</Words>
  <Application>Microsoft Office PowerPoint</Application>
  <PresentationFormat>Широкоэкранный</PresentationFormat>
  <Paragraphs>24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8</cp:revision>
  <dcterms:created xsi:type="dcterms:W3CDTF">2021-02-12T14:23:30Z</dcterms:created>
  <dcterms:modified xsi:type="dcterms:W3CDTF">2021-02-12T14:56:04Z</dcterms:modified>
</cp:coreProperties>
</file>