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9ECAB-7A47-4F0A-AB72-3521B946E2A0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5A84-04D0-4A12-8F1F-3AB1F252E0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803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9ECAB-7A47-4F0A-AB72-3521B946E2A0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5A84-04D0-4A12-8F1F-3AB1F252E0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092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9ECAB-7A47-4F0A-AB72-3521B946E2A0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5A84-04D0-4A12-8F1F-3AB1F252E0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750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9ECAB-7A47-4F0A-AB72-3521B946E2A0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5A84-04D0-4A12-8F1F-3AB1F252E0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199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9ECAB-7A47-4F0A-AB72-3521B946E2A0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5A84-04D0-4A12-8F1F-3AB1F252E0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473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9ECAB-7A47-4F0A-AB72-3521B946E2A0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5A84-04D0-4A12-8F1F-3AB1F252E0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265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9ECAB-7A47-4F0A-AB72-3521B946E2A0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5A84-04D0-4A12-8F1F-3AB1F252E0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762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9ECAB-7A47-4F0A-AB72-3521B946E2A0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5A84-04D0-4A12-8F1F-3AB1F252E0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546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9ECAB-7A47-4F0A-AB72-3521B946E2A0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5A84-04D0-4A12-8F1F-3AB1F252E0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404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9ECAB-7A47-4F0A-AB72-3521B946E2A0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5A84-04D0-4A12-8F1F-3AB1F252E0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0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9ECAB-7A47-4F0A-AB72-3521B946E2A0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5A84-04D0-4A12-8F1F-3AB1F252E0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999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9ECAB-7A47-4F0A-AB72-3521B946E2A0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D5A84-04D0-4A12-8F1F-3AB1F252E0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66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02528" y="1248937"/>
            <a:ext cx="10950496" cy="326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6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Встречаем перелетных птиц</a:t>
            </a:r>
            <a:endParaRPr lang="ru-RU" sz="6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0" y="2759586"/>
            <a:ext cx="69769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Маркер Любовь Михайловна 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КГУ «Общеобразовательная школа№1 города Атбасар                        отдела образования по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Атбасарскому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району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образования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71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9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0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24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2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2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82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3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0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5024176" cy="3657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978" y="259614"/>
            <a:ext cx="5827854" cy="63865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96807"/>
            <a:ext cx="7384564" cy="536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9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249" y="44604"/>
            <a:ext cx="4349549" cy="66461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260" y="513866"/>
            <a:ext cx="4322989" cy="58302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78" y="334537"/>
            <a:ext cx="3437693" cy="618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2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4" y="0"/>
            <a:ext cx="51435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301" y="1918010"/>
            <a:ext cx="6437971" cy="482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3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5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</Words>
  <Application>Microsoft Office PowerPoint</Application>
  <PresentationFormat>Широкоэкранный</PresentationFormat>
  <Paragraphs>11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9</cp:revision>
  <dcterms:created xsi:type="dcterms:W3CDTF">2021-03-22T15:17:49Z</dcterms:created>
  <dcterms:modified xsi:type="dcterms:W3CDTF">2021-03-22T15:50:52Z</dcterms:modified>
</cp:coreProperties>
</file>