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00FFCC"/>
    <a:srgbClr val="33CCCC"/>
    <a:srgbClr val="99FF99"/>
    <a:srgbClr val="FFCC00"/>
    <a:srgbClr val="99FF33"/>
    <a:srgbClr val="66FF33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11" autoAdjust="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3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34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35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5136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7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8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9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0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1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2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3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4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5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6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7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8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9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0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1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2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3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4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5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6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7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8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9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60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161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8B724BB-7BF4-427B-B5A8-52EC3064C8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24AE7-90F8-4F3B-BCF0-0E9FFA38F0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BAB34-D4E6-422E-81B8-E646C7E9C4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6CECE-A644-4C60-BF21-C6DF640E79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072ED-BFD5-4D29-8A99-19F5962E90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41B6D-C9E8-4C08-9DAB-C79C587517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E4125-5ABF-4B27-84B5-9B242D05407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A6F842-C809-4B25-AB89-3C2222C2BF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FA79E-B37C-46AC-B98C-3E72A992E2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727B8-D107-40B4-837C-DB58F18FAA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8750"/>
            <a:ext cx="2057400" cy="5972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8750"/>
            <a:ext cx="6019800" cy="5972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FA271-D549-42C9-8FA2-06092DA3D7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0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111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4112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3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4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5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6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7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8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9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0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1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2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3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4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5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6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7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8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9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30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31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32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33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34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35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36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137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1EA763B-E9FD-48EF-8C7E-8CF8FFC12A61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/>
              <a:t>  </a:t>
            </a: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495300" y="692150"/>
            <a:ext cx="8648700" cy="4824413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Мир    профессий, </a:t>
            </a:r>
          </a:p>
          <a:p>
            <a:pPr algn="ctr"/>
            <a:endParaRPr lang="ru-RU" sz="3600" kern="10" spc="-36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или  Какую  дверь  открыть?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258888"/>
          </a:xfrm>
        </p:spPr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0" y="4652963"/>
            <a:ext cx="6635750" cy="1800225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800" dirty="0"/>
          </a:p>
        </p:txBody>
      </p:sp>
      <p:sp>
        <p:nvSpPr>
          <p:cNvPr id="6148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611188" y="981075"/>
            <a:ext cx="8532812" cy="47529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Устный   журнал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68313" y="404813"/>
            <a:ext cx="8229600" cy="100012"/>
          </a:xfrm>
        </p:spPr>
        <p:txBody>
          <a:bodyPr/>
          <a:lstStyle/>
          <a:p>
            <a:r>
              <a:rPr lang="ru-RU" sz="400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25538"/>
            <a:ext cx="8229600" cy="3743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</a:t>
            </a:r>
          </a:p>
        </p:txBody>
      </p:sp>
      <p:sp>
        <p:nvSpPr>
          <p:cNvPr id="8197" name="WordArt 5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1258888" y="260350"/>
            <a:ext cx="6049962" cy="532923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Кем  быть? </a:t>
            </a:r>
          </a:p>
          <a:p>
            <a:pPr algn="ctr"/>
            <a:endParaRPr lang="ru-RU" sz="3600" kern="10">
              <a:ln w="12700">
                <a:solidFill>
                  <a:srgbClr val="000000"/>
                </a:solidFill>
                <a:round/>
                <a:headEnd/>
                <a:tailEnd/>
              </a:ln>
              <a:pattFill prst="dashHorz">
                <a:fgClr>
                  <a:srgbClr val="808080"/>
                </a:fgClr>
                <a:bgClr>
                  <a:srgbClr val="FFFF00"/>
                </a:bgClr>
              </a:patt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          Каким  быть?</a:t>
            </a:r>
          </a:p>
          <a:p>
            <a:pPr algn="ctr"/>
            <a:endParaRPr lang="ru-RU" sz="3600" kern="10">
              <a:ln w="12700">
                <a:solidFill>
                  <a:srgbClr val="000000"/>
                </a:solidFill>
                <a:round/>
                <a:headEnd/>
                <a:tailEnd/>
              </a:ln>
              <a:pattFill prst="dashHorz">
                <a:fgClr>
                  <a:srgbClr val="808080"/>
                </a:fgClr>
                <a:bgClr>
                  <a:srgbClr val="FFFF00"/>
                </a:bgClr>
              </a:patt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Где  я  больше всего  нужен?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30725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 </a:t>
            </a:r>
            <a:r>
              <a:rPr lang="ru-RU">
                <a:solidFill>
                  <a:srgbClr val="CCCC00"/>
                </a:solidFill>
              </a:rPr>
              <a:t>«</a:t>
            </a:r>
            <a:r>
              <a:rPr lang="ru-RU">
                <a:solidFill>
                  <a:schemeClr val="tx2"/>
                </a:solidFill>
              </a:rPr>
              <a:t>Если ученик в школе не научится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chemeClr val="tx2"/>
                </a:solidFill>
              </a:rPr>
              <a:t>ничего творить, то в жизни он всегда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chemeClr val="tx2"/>
                </a:solidFill>
              </a:rPr>
              <a:t>будет только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chemeClr val="tx2"/>
                </a:solidFill>
              </a:rPr>
              <a:t>               подражать и копировать…»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chemeClr val="tx2"/>
                </a:solidFill>
              </a:rPr>
              <a:t>                                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chemeClr val="tx2"/>
                </a:solidFill>
              </a:rPr>
              <a:t>                                      </a:t>
            </a:r>
            <a:r>
              <a:rPr lang="ru-RU">
                <a:solidFill>
                  <a:srgbClr val="66CCFF"/>
                </a:solidFill>
              </a:rPr>
              <a:t>Л.Н.Толстой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>
              <a:solidFill>
                <a:srgbClr val="66CCFF"/>
              </a:solidFill>
            </a:endParaRPr>
          </a:p>
          <a:p>
            <a:pPr>
              <a:buFont typeface="Wingdings" pitchFamily="2" charset="2"/>
              <a:buNone/>
            </a:pPr>
            <a:endParaRPr lang="ru-RU">
              <a:solidFill>
                <a:srgbClr val="66CCFF"/>
              </a:solidFill>
            </a:endParaRPr>
          </a:p>
        </p:txBody>
      </p:sp>
      <p:sp>
        <p:nvSpPr>
          <p:cNvPr id="9220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-1958975" y="1125538"/>
            <a:ext cx="10563225" cy="4175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              Самостоятельный   выбор     </a:t>
            </a:r>
          </a:p>
          <a:p>
            <a:pPr algn="ctr"/>
            <a:r>
              <a:rPr lang="ru-RU" sz="2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            профессии -  это</a:t>
            </a:r>
          </a:p>
          <a:p>
            <a:pPr algn="ctr"/>
            <a:r>
              <a:rPr lang="ru-RU" sz="2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"второе рождение  </a:t>
            </a:r>
          </a:p>
          <a:p>
            <a:pPr algn="ctr"/>
            <a:r>
              <a:rPr lang="ru-RU" sz="2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                              человека"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229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</a:rPr>
              <a:t>Правильный выбор профессии – это 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</a:rPr>
              <a:t>     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</a:rPr>
              <a:t>     здоровье, удовлетворённость, </a:t>
            </a:r>
          </a:p>
          <a:p>
            <a:pPr>
              <a:buFont typeface="Wingdings" pitchFamily="2" charset="2"/>
              <a:buNone/>
            </a:pPr>
            <a:endParaRPr lang="ru-RU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</a:rPr>
              <a:t>      творчество, успех и счастье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99FF"/>
                </a:solidFill>
              </a:rPr>
              <a:t>Виды</a:t>
            </a:r>
            <a:r>
              <a:rPr lang="ru-RU">
                <a:solidFill>
                  <a:srgbClr val="CCCC00"/>
                </a:solidFill>
              </a:rPr>
              <a:t>       </a:t>
            </a:r>
            <a:r>
              <a:rPr lang="ru-RU">
                <a:solidFill>
                  <a:srgbClr val="3399FF"/>
                </a:solidFill>
              </a:rPr>
              <a:t>профессий</a:t>
            </a:r>
            <a:r>
              <a:rPr lang="ru-RU">
                <a:solidFill>
                  <a:srgbClr val="CCCC00"/>
                </a:solidFill>
              </a:rPr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>
                <a:solidFill>
                  <a:srgbClr val="66FF33"/>
                </a:solidFill>
              </a:rPr>
              <a:t>              Массовые </a:t>
            </a:r>
          </a:p>
          <a:p>
            <a:endParaRPr lang="ru-RU">
              <a:solidFill>
                <a:srgbClr val="66FF33"/>
              </a:solidFill>
            </a:endParaRPr>
          </a:p>
          <a:p>
            <a:r>
              <a:rPr lang="ru-RU">
                <a:solidFill>
                  <a:srgbClr val="FF9933"/>
                </a:solidFill>
              </a:rPr>
              <a:t>               Редкие</a:t>
            </a:r>
          </a:p>
          <a:p>
            <a:endParaRPr lang="ru-RU">
              <a:solidFill>
                <a:srgbClr val="FF9933"/>
              </a:solidFill>
            </a:endParaRPr>
          </a:p>
          <a:p>
            <a:r>
              <a:rPr lang="ru-RU">
                <a:solidFill>
                  <a:srgbClr val="99FF33"/>
                </a:solidFill>
              </a:rPr>
              <a:t>             Свободные</a:t>
            </a:r>
          </a:p>
          <a:p>
            <a:endParaRPr lang="ru-RU">
              <a:solidFill>
                <a:srgbClr val="99FF33"/>
              </a:solidFill>
            </a:endParaRPr>
          </a:p>
          <a:p>
            <a:r>
              <a:rPr lang="ru-RU">
                <a:solidFill>
                  <a:srgbClr val="FFCC00"/>
                </a:solidFill>
              </a:rPr>
              <a:t>        «Романтические»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68413"/>
          </a:xfrm>
        </p:spPr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7180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</a:t>
            </a:r>
          </a:p>
        </p:txBody>
      </p:sp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2238375" y="549275"/>
            <a:ext cx="4667250" cy="935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"/>
                <a:cs typeface="Arial"/>
              </a:rPr>
              <a:t>      Новые профессии</a:t>
            </a:r>
          </a:p>
        </p:txBody>
      </p:sp>
      <p:sp>
        <p:nvSpPr>
          <p:cNvPr id="12293" name="WordArt 5"/>
          <p:cNvSpPr>
            <a:spLocks noChangeArrowheads="1" noChangeShapeType="1" noTextEdit="1"/>
          </p:cNvSpPr>
          <p:nvPr/>
        </p:nvSpPr>
        <p:spPr bwMode="auto">
          <a:xfrm>
            <a:off x="1908175" y="1773238"/>
            <a:ext cx="5327650" cy="41036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Логист</a:t>
            </a:r>
          </a:p>
          <a:p>
            <a:pPr algn="ctr"/>
            <a:endParaRPr lang="ru-RU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Вебмастер</a:t>
            </a:r>
          </a:p>
          <a:p>
            <a:pPr algn="ctr"/>
            <a:endParaRPr lang="ru-RU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Маркетолог</a:t>
            </a:r>
          </a:p>
          <a:p>
            <a:pPr algn="ctr"/>
            <a:endParaRPr lang="ru-RU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Фандрайзер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0" grpId="1"/>
      <p:bldP spid="12291" grpId="0" build="p"/>
      <p:bldP spid="12291" grpI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/>
            </a:r>
            <a:br>
              <a:rPr lang="ru-RU" sz="4000"/>
            </a:br>
            <a:r>
              <a:rPr lang="ru-RU" sz="400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765175"/>
            <a:ext cx="8229600" cy="49688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</a:t>
            </a:r>
          </a:p>
        </p:txBody>
      </p:sp>
      <p:sp>
        <p:nvSpPr>
          <p:cNvPr id="13316" name="WordArt 4" descr="Белый мрамор"/>
          <p:cNvSpPr>
            <a:spLocks noChangeArrowheads="1" noChangeShapeType="1" noTextEdit="1"/>
          </p:cNvSpPr>
          <p:nvPr/>
        </p:nvSpPr>
        <p:spPr bwMode="auto">
          <a:xfrm>
            <a:off x="611188" y="620713"/>
            <a:ext cx="7632700" cy="4392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Интересные        профессии</a:t>
            </a:r>
          </a:p>
          <a:p>
            <a:pPr algn="ctr"/>
            <a:endParaRPr lang="ru-RU" sz="3600" kern="1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Arial"/>
              <a:cs typeface="Arial"/>
            </a:endParaRPr>
          </a:p>
          <a:p>
            <a:pPr algn="ctr"/>
            <a:endParaRPr lang="ru-RU" sz="3600" kern="1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Arial"/>
              <a:cs typeface="Arial"/>
            </a:endParaRPr>
          </a:p>
          <a:p>
            <a:pPr algn="ctr"/>
            <a:endParaRPr lang="ru-RU" sz="3600" kern="1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Arial"/>
              <a:cs typeface="Arial"/>
            </a:endParaRP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Нотариус</a:t>
            </a:r>
          </a:p>
          <a:p>
            <a:pPr algn="ctr"/>
            <a:endParaRPr lang="ru-RU" sz="3600" kern="1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Arial"/>
              <a:cs typeface="Arial"/>
            </a:endParaRP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Специалист по ценным  бумагам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</a:t>
            </a:r>
          </a:p>
        </p:txBody>
      </p:sp>
      <p:sp>
        <p:nvSpPr>
          <p:cNvPr id="14340" name="WordArt 4"/>
          <p:cNvSpPr>
            <a:spLocks noChangeArrowheads="1" noChangeShapeType="1" noTextEdit="1"/>
          </p:cNvSpPr>
          <p:nvPr/>
        </p:nvSpPr>
        <p:spPr bwMode="auto">
          <a:xfrm>
            <a:off x="611188" y="908050"/>
            <a:ext cx="7056437" cy="511175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 Юрист</a:t>
            </a:r>
          </a:p>
          <a:p>
            <a:pPr algn="ctr"/>
            <a:endParaRPr lang="ru-RU" sz="3600" kern="1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Менеджер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73238"/>
            <a:ext cx="8229600" cy="47513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</a:t>
            </a:r>
          </a:p>
        </p:txBody>
      </p:sp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>
            <a:off x="1187450" y="260350"/>
            <a:ext cx="7129463" cy="12239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 Прими  решение !</a:t>
            </a:r>
          </a:p>
        </p:txBody>
      </p:sp>
      <p:sp>
        <p:nvSpPr>
          <p:cNvPr id="15365" name="WordArt 5"/>
          <p:cNvSpPr>
            <a:spLocks noChangeArrowheads="1" noChangeShapeType="1" noTextEdit="1"/>
          </p:cNvSpPr>
          <p:nvPr/>
        </p:nvSpPr>
        <p:spPr bwMode="auto">
          <a:xfrm>
            <a:off x="1485900" y="2124075"/>
            <a:ext cx="6172200" cy="4329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Человек -техника</a:t>
            </a:r>
          </a:p>
          <a:p>
            <a:pPr algn="ctr"/>
            <a:endParaRPr lang="ru-RU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Человек-природа</a:t>
            </a:r>
          </a:p>
          <a:p>
            <a:pPr algn="ctr"/>
            <a:endParaRPr lang="ru-RU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Человек-знаковая система</a:t>
            </a:r>
          </a:p>
          <a:p>
            <a:pPr algn="ctr"/>
            <a:endParaRPr lang="ru-RU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Человек-человек</a:t>
            </a:r>
          </a:p>
          <a:p>
            <a:pPr algn="ctr"/>
            <a:endParaRPr lang="ru-RU" sz="3600" kern="1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Человек-художественный образ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</a:t>
            </a:r>
          </a:p>
        </p:txBody>
      </p:sp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295275" y="620713"/>
            <a:ext cx="8553450" cy="5113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Дерзай!</a:t>
            </a:r>
          </a:p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    Найди  свою  Музу!</a:t>
            </a:r>
          </a:p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    Без    Вдохновения </a:t>
            </a:r>
          </a:p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нет радости, успеха, творчества, песни!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</a:t>
            </a:r>
          </a:p>
        </p:txBody>
      </p:sp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1258888" y="765175"/>
            <a:ext cx="6769100" cy="518477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Что     значит   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    Вдохновенье ? 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Да  это  же  души  творенье !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228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</a:t>
            </a:r>
          </a:p>
        </p:txBody>
      </p:sp>
      <p:sp>
        <p:nvSpPr>
          <p:cNvPr id="20484" name="WordArt 4"/>
          <p:cNvSpPr>
            <a:spLocks noChangeArrowheads="1" noChangeShapeType="1" noTextEdit="1"/>
          </p:cNvSpPr>
          <p:nvPr/>
        </p:nvSpPr>
        <p:spPr bwMode="auto">
          <a:xfrm>
            <a:off x="539750" y="692150"/>
            <a:ext cx="8064500" cy="4249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Изобретайте!</a:t>
            </a:r>
          </a:p>
          <a:p>
            <a:pPr algn="ctr"/>
            <a:endParaRPr lang="ru-RU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Любите  своё  дело!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57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rgbClr val="3399FF"/>
                </a:solidFill>
              </a:rPr>
              <a:t>В мире профессий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rgbClr val="3399FF"/>
                </a:solidFill>
              </a:rPr>
              <a:t>Открой </a:t>
            </a:r>
            <a:r>
              <a:rPr lang="ru-RU">
                <a:solidFill>
                  <a:srgbClr val="00FFFF"/>
                </a:solidFill>
              </a:rPr>
              <a:t>сам</a:t>
            </a:r>
            <a:r>
              <a:rPr lang="ru-RU">
                <a:solidFill>
                  <a:srgbClr val="3399FF"/>
                </a:solidFill>
              </a:rPr>
              <a:t> ту дверь,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rgbClr val="3399FF"/>
                </a:solidFill>
              </a:rPr>
              <a:t>Которая станет твоей,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rgbClr val="3399FF"/>
                </a:solidFill>
              </a:rPr>
              <a:t>Ты поверь!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rgbClr val="3399FF"/>
                </a:solidFill>
              </a:rPr>
              <a:t>Тогда ты и счастье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rgbClr val="3399FF"/>
                </a:solidFill>
              </a:rPr>
              <a:t>Своё обретёшь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rgbClr val="3399FF"/>
                </a:solidFill>
              </a:rPr>
              <a:t>И жизненным смыслом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rgbClr val="3399FF"/>
                </a:solidFill>
              </a:rPr>
              <a:t>Своим назовёшь!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rgbClr val="3399FF"/>
                </a:solidFill>
              </a:rPr>
              <a:t>                                </a:t>
            </a:r>
            <a:r>
              <a:rPr lang="ru-RU">
                <a:solidFill>
                  <a:srgbClr val="33CCCC"/>
                </a:solidFill>
              </a:rPr>
              <a:t>Л.В.Семененко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>
                <a:solidFill>
                  <a:srgbClr val="33CCCC"/>
                </a:solidFill>
              </a:rPr>
              <a:t>                            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98" decel="100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98" decel="100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98" decel="1000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98" decel="1000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theme/theme1.xml><?xml version="1.0" encoding="utf-8"?>
<a:theme xmlns:a="http://schemas.openxmlformats.org/drawingml/2006/main" name="Соревнование">
  <a:themeElements>
    <a:clrScheme name="Соревнование 2">
      <a:dk1>
        <a:srgbClr val="800000"/>
      </a:dk1>
      <a:lt1>
        <a:srgbClr val="FFFFFF"/>
      </a:lt1>
      <a:dk2>
        <a:srgbClr val="FF9900"/>
      </a:dk2>
      <a:lt2>
        <a:srgbClr val="FFFF99"/>
      </a:lt2>
      <a:accent1>
        <a:srgbClr val="FF5050"/>
      </a:accent1>
      <a:accent2>
        <a:srgbClr val="CC3300"/>
      </a:accent2>
      <a:accent3>
        <a:srgbClr val="FFCAAA"/>
      </a:accent3>
      <a:accent4>
        <a:srgbClr val="DADADA"/>
      </a:accent4>
      <a:accent5>
        <a:srgbClr val="FFB3B3"/>
      </a:accent5>
      <a:accent6>
        <a:srgbClr val="B92D00"/>
      </a:accent6>
      <a:hlink>
        <a:srgbClr val="FFFF99"/>
      </a:hlink>
      <a:folHlink>
        <a:srgbClr val="FFCC00"/>
      </a:folHlink>
    </a:clrScheme>
    <a:fontScheme name="Соревнование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ревнование 1">
        <a:dk1>
          <a:srgbClr val="5C1F00"/>
        </a:dk1>
        <a:lt1>
          <a:srgbClr val="FFFFFF"/>
        </a:lt1>
        <a:dk2>
          <a:srgbClr val="990000"/>
        </a:dk2>
        <a:lt2>
          <a:srgbClr val="FFF9BB"/>
        </a:lt2>
        <a:accent1>
          <a:srgbClr val="FF3300"/>
        </a:accent1>
        <a:accent2>
          <a:srgbClr val="B86D52"/>
        </a:accent2>
        <a:accent3>
          <a:srgbClr val="CAAAAA"/>
        </a:accent3>
        <a:accent4>
          <a:srgbClr val="DADADA"/>
        </a:accent4>
        <a:accent5>
          <a:srgbClr val="FFADAA"/>
        </a:accent5>
        <a:accent6>
          <a:srgbClr val="A66249"/>
        </a:accent6>
        <a:hlink>
          <a:srgbClr val="FF99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2">
        <a:dk1>
          <a:srgbClr val="800000"/>
        </a:dk1>
        <a:lt1>
          <a:srgbClr val="FFFFFF"/>
        </a:lt1>
        <a:dk2>
          <a:srgbClr val="FF9900"/>
        </a:dk2>
        <a:lt2>
          <a:srgbClr val="FFFF99"/>
        </a:lt2>
        <a:accent1>
          <a:srgbClr val="FF5050"/>
        </a:accent1>
        <a:accent2>
          <a:srgbClr val="CC3300"/>
        </a:accent2>
        <a:accent3>
          <a:srgbClr val="FFCAAA"/>
        </a:accent3>
        <a:accent4>
          <a:srgbClr val="DADADA"/>
        </a:accent4>
        <a:accent5>
          <a:srgbClr val="FFB3B3"/>
        </a:accent5>
        <a:accent6>
          <a:srgbClr val="B92D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3">
        <a:dk1>
          <a:srgbClr val="2A5400"/>
        </a:dk1>
        <a:lt1>
          <a:srgbClr val="FFFFFF"/>
        </a:lt1>
        <a:dk2>
          <a:srgbClr val="4A9400"/>
        </a:dk2>
        <a:lt2>
          <a:srgbClr val="F3F2D9"/>
        </a:lt2>
        <a:accent1>
          <a:srgbClr val="99CC00"/>
        </a:accent1>
        <a:accent2>
          <a:srgbClr val="6B4A39"/>
        </a:accent2>
        <a:accent3>
          <a:srgbClr val="B1C8AA"/>
        </a:accent3>
        <a:accent4>
          <a:srgbClr val="DADADA"/>
        </a:accent4>
        <a:accent5>
          <a:srgbClr val="CAE2AA"/>
        </a:accent5>
        <a:accent6>
          <a:srgbClr val="604233"/>
        </a:accent6>
        <a:hlink>
          <a:srgbClr val="E2BC5E"/>
        </a:hlink>
        <a:folHlink>
          <a:srgbClr val="AB7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4">
        <a:dk1>
          <a:srgbClr val="005A58"/>
        </a:dk1>
        <a:lt1>
          <a:srgbClr val="FFFFFF"/>
        </a:lt1>
        <a:dk2>
          <a:srgbClr val="009E9A"/>
        </a:dk2>
        <a:lt2>
          <a:srgbClr val="C5EBE4"/>
        </a:lt2>
        <a:accent1>
          <a:srgbClr val="0099CC"/>
        </a:accent1>
        <a:accent2>
          <a:srgbClr val="339933"/>
        </a:accent2>
        <a:accent3>
          <a:srgbClr val="AACCCA"/>
        </a:accent3>
        <a:accent4>
          <a:srgbClr val="DADADA"/>
        </a:accent4>
        <a:accent5>
          <a:srgbClr val="AACAE2"/>
        </a:accent5>
        <a:accent6>
          <a:srgbClr val="2D8A2D"/>
        </a:accent6>
        <a:hlink>
          <a:srgbClr val="00FF99"/>
        </a:hlink>
        <a:folHlink>
          <a:srgbClr val="4CD2D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5">
        <a:dk1>
          <a:srgbClr val="000070"/>
        </a:dk1>
        <a:lt1>
          <a:srgbClr val="FFFFFF"/>
        </a:lt1>
        <a:dk2>
          <a:srgbClr val="0000FF"/>
        </a:dk2>
        <a:lt2>
          <a:srgbClr val="C5C5FF"/>
        </a:lt2>
        <a:accent1>
          <a:srgbClr val="0099FF"/>
        </a:accent1>
        <a:accent2>
          <a:srgbClr val="7883B4"/>
        </a:accent2>
        <a:accent3>
          <a:srgbClr val="AAAAFF"/>
        </a:accent3>
        <a:accent4>
          <a:srgbClr val="DADADA"/>
        </a:accent4>
        <a:accent5>
          <a:srgbClr val="AACAFF"/>
        </a:accent5>
        <a:accent6>
          <a:srgbClr val="6C76A3"/>
        </a:accent6>
        <a:hlink>
          <a:srgbClr val="00FFFF"/>
        </a:hlink>
        <a:folHlink>
          <a:srgbClr val="2DBF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6">
        <a:dk1>
          <a:srgbClr val="4D4D4D"/>
        </a:dk1>
        <a:lt1>
          <a:srgbClr val="FFFFFF"/>
        </a:lt1>
        <a:dk2>
          <a:srgbClr val="8202E2"/>
        </a:dk2>
        <a:lt2>
          <a:srgbClr val="CCCCFF"/>
        </a:lt2>
        <a:accent1>
          <a:srgbClr val="CC99FF"/>
        </a:accent1>
        <a:accent2>
          <a:srgbClr val="666699"/>
        </a:accent2>
        <a:accent3>
          <a:srgbClr val="C1AAEE"/>
        </a:accent3>
        <a:accent4>
          <a:srgbClr val="DADADA"/>
        </a:accent4>
        <a:accent5>
          <a:srgbClr val="E2CAFF"/>
        </a:accent5>
        <a:accent6>
          <a:srgbClr val="5C5C8A"/>
        </a:accent6>
        <a:hlink>
          <a:srgbClr val="FF7C8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7">
        <a:dk1>
          <a:srgbClr val="575863"/>
        </a:dk1>
        <a:lt1>
          <a:srgbClr val="FFFFFF"/>
        </a:lt1>
        <a:dk2>
          <a:srgbClr val="818982"/>
        </a:dk2>
        <a:lt2>
          <a:srgbClr val="EAEAEA"/>
        </a:lt2>
        <a:accent1>
          <a:srgbClr val="CC6600"/>
        </a:accent1>
        <a:accent2>
          <a:srgbClr val="A4A686"/>
        </a:accent2>
        <a:accent3>
          <a:srgbClr val="C1C4C1"/>
        </a:accent3>
        <a:accent4>
          <a:srgbClr val="DADADA"/>
        </a:accent4>
        <a:accent5>
          <a:srgbClr val="E2B8AA"/>
        </a:accent5>
        <a:accent6>
          <a:srgbClr val="949679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8">
        <a:dk1>
          <a:srgbClr val="000000"/>
        </a:dk1>
        <a:lt1>
          <a:srgbClr val="FFFFFF"/>
        </a:lt1>
        <a:dk2>
          <a:srgbClr val="000000"/>
        </a:dk2>
        <a:lt2>
          <a:srgbClr val="CDCDCD"/>
        </a:lt2>
        <a:accent1>
          <a:srgbClr val="CDD9F7"/>
        </a:accent1>
        <a:accent2>
          <a:srgbClr val="99FF33"/>
        </a:accent2>
        <a:accent3>
          <a:srgbClr val="FFFFFF"/>
        </a:accent3>
        <a:accent4>
          <a:srgbClr val="000000"/>
        </a:accent4>
        <a:accent5>
          <a:srgbClr val="E3E9FA"/>
        </a:accent5>
        <a:accent6>
          <a:srgbClr val="8AE72D"/>
        </a:accent6>
        <a:hlink>
          <a:srgbClr val="0033CC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Competition</Template>
  <TotalTime>170</TotalTime>
  <Words>213</Words>
  <Application>Microsoft Office PowerPoint</Application>
  <PresentationFormat>Экран (4:3)</PresentationFormat>
  <Paragraphs>105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Impact</vt:lpstr>
      <vt:lpstr>Times New Roman</vt:lpstr>
      <vt:lpstr>Verdana</vt:lpstr>
      <vt:lpstr>Wingdings</vt:lpstr>
      <vt:lpstr>Соревнование</vt:lpstr>
      <vt:lpstr> </vt:lpstr>
      <vt:lpstr> </vt:lpstr>
      <vt:lpstr> </vt:lpstr>
      <vt:lpstr> </vt:lpstr>
      <vt:lpstr> </vt:lpstr>
      <vt:lpstr> </vt:lpstr>
      <vt:lpstr>Виды       профессий </vt:lpstr>
      <vt:lpstr> </vt:lpstr>
      <vt:lpstr>  </vt:lpstr>
      <vt:lpstr> </vt:lpstr>
      <vt:lpstr> </vt:lpstr>
      <vt:lpstr> </vt:lpstr>
      <vt:lpstr> </vt:lpstr>
      <vt:lpstr> </vt:lpstr>
      <vt:lpstr> </vt:lpstr>
    </vt:vector>
  </TitlesOfParts>
  <Company>MoBIL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LARISA</dc:creator>
  <cp:lastModifiedBy>Пользователь</cp:lastModifiedBy>
  <cp:revision>11</cp:revision>
  <dcterms:created xsi:type="dcterms:W3CDTF">2012-02-03T00:26:04Z</dcterms:created>
  <dcterms:modified xsi:type="dcterms:W3CDTF">2019-03-26T03:31:03Z</dcterms:modified>
</cp:coreProperties>
</file>