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22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1F6AA-AB38-4530-958A-EF03CA6F0492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14588-CBD1-40B7-838F-3EE45BDC6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441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1F6AA-AB38-4530-958A-EF03CA6F0492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14588-CBD1-40B7-838F-3EE45BDC6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57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1F6AA-AB38-4530-958A-EF03CA6F0492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14588-CBD1-40B7-838F-3EE45BDC6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985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1F6AA-AB38-4530-958A-EF03CA6F0492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14588-CBD1-40B7-838F-3EE45BDC6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229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1F6AA-AB38-4530-958A-EF03CA6F0492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14588-CBD1-40B7-838F-3EE45BDC6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1816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1F6AA-AB38-4530-958A-EF03CA6F0492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14588-CBD1-40B7-838F-3EE45BDC6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425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1F6AA-AB38-4530-958A-EF03CA6F0492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14588-CBD1-40B7-838F-3EE45BDC6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971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1F6AA-AB38-4530-958A-EF03CA6F0492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14588-CBD1-40B7-838F-3EE45BDC6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445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1F6AA-AB38-4530-958A-EF03CA6F0492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14588-CBD1-40B7-838F-3EE45BDC6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223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1F6AA-AB38-4530-958A-EF03CA6F0492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14588-CBD1-40B7-838F-3EE45BDC6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049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1F6AA-AB38-4530-958A-EF03CA6F0492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14588-CBD1-40B7-838F-3EE45BDC6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709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1F6AA-AB38-4530-958A-EF03CA6F0492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14588-CBD1-40B7-838F-3EE45BDC65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95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ds04.infourok.ru/uploads/ex/042b/00034c02-11d1e7f1/img2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ds04.infourok.ru/uploads/ex/042b/00034c02-11d1e7f1/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276306" cy="731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6735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player.myshared.ru/4/263832/slides/slide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232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layer.myshared.ru/4/263832/slides/slide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2858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layer.myshared.ru/4/263832/slides/slide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192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player.myshared.ru/4/263832/slides/slide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40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player.myshared.ru/4/263832/slides/slide_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3751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player.myshared.ru/4/263832/slides/slide_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356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player.myshared.ru/4/263832/slides/slide_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6445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player.myshared.ru/4/263832/slides/slide_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51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player.myshared.ru/4/263832/slides/slide_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1095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player.myshared.ru/4/263832/slides/slide_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02741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2</cp:revision>
  <dcterms:created xsi:type="dcterms:W3CDTF">2020-01-30T06:10:31Z</dcterms:created>
  <dcterms:modified xsi:type="dcterms:W3CDTF">2020-01-30T06:22:07Z</dcterms:modified>
</cp:coreProperties>
</file>