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68" r:id="rId2"/>
    <p:sldId id="269" r:id="rId3"/>
    <p:sldId id="271" r:id="rId4"/>
    <p:sldId id="270" r:id="rId5"/>
    <p:sldId id="283" r:id="rId6"/>
    <p:sldId id="289" r:id="rId7"/>
    <p:sldId id="290" r:id="rId8"/>
    <p:sldId id="272" r:id="rId9"/>
    <p:sldId id="273" r:id="rId10"/>
    <p:sldId id="274" r:id="rId11"/>
    <p:sldId id="264" r:id="rId12"/>
    <p:sldId id="258" r:id="rId13"/>
    <p:sldId id="265" r:id="rId14"/>
    <p:sldId id="261" r:id="rId15"/>
    <p:sldId id="262" r:id="rId16"/>
    <p:sldId id="263" r:id="rId17"/>
    <p:sldId id="285" r:id="rId18"/>
    <p:sldId id="296" r:id="rId19"/>
    <p:sldId id="298" r:id="rId20"/>
    <p:sldId id="300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266" r:id="rId30"/>
    <p:sldId id="275" r:id="rId31"/>
    <p:sldId id="276" r:id="rId32"/>
    <p:sldId id="277" r:id="rId33"/>
    <p:sldId id="267" r:id="rId34"/>
    <p:sldId id="278" r:id="rId35"/>
    <p:sldId id="279" r:id="rId36"/>
    <p:sldId id="281" r:id="rId37"/>
    <p:sldId id="284" r:id="rId38"/>
    <p:sldId id="292" r:id="rId39"/>
    <p:sldId id="294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D00095"/>
    <a:srgbClr val="CCFF66"/>
    <a:srgbClr val="66FF33"/>
    <a:srgbClr val="FFFF00"/>
    <a:srgbClr val="BEFCD3"/>
    <a:srgbClr val="FCE0C8"/>
    <a:srgbClr val="FF99CC"/>
    <a:srgbClr val="E4E83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1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695EC-3B85-414B-B8D1-E589935EEE9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5ED9D-F766-4FF4-8EE5-76C883ED37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5ED9D-F766-4FF4-8EE5-76C883ED371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5ED9D-F766-4FF4-8EE5-76C883ED371C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A164-AC8E-48A9-801A-9E1814D2F73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1A09-76C5-47AE-8E0A-2768950C8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A164-AC8E-48A9-801A-9E1814D2F73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1A09-76C5-47AE-8E0A-2768950C8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A164-AC8E-48A9-801A-9E1814D2F73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1A09-76C5-47AE-8E0A-2768950C8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A164-AC8E-48A9-801A-9E1814D2F73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1A09-76C5-47AE-8E0A-2768950C8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A164-AC8E-48A9-801A-9E1814D2F73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1A09-76C5-47AE-8E0A-2768950C8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A164-AC8E-48A9-801A-9E1814D2F73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1A09-76C5-47AE-8E0A-2768950C8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A164-AC8E-48A9-801A-9E1814D2F73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1A09-76C5-47AE-8E0A-2768950C8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A164-AC8E-48A9-801A-9E1814D2F73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1A09-76C5-47AE-8E0A-2768950C8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A164-AC8E-48A9-801A-9E1814D2F73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1A09-76C5-47AE-8E0A-2768950C8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A164-AC8E-48A9-801A-9E1814D2F73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1A09-76C5-47AE-8E0A-2768950C8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DA164-AC8E-48A9-801A-9E1814D2F73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1A09-76C5-47AE-8E0A-2768950C8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C1209-BFB1-4CA7-8FB5-A6CA5B3B5E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1000"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DA164-AC8E-48A9-801A-9E1814D2F73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E1A09-76C5-47AE-8E0A-2768950C8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0;&#1076;&#1084;&#1080;&#1085;&#1080;&#1089;&#1090;&#1088;&#1072;&#1090;&#1086;&#1088;\&#1052;&#1086;&#1080;%20&#1076;&#1086;&#1082;&#1091;&#1084;&#1077;&#1085;&#1090;&#1099;\&#1048;&#1075;&#1088;&#1072;.mp3" TargetMode="Externa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0;&#1076;&#1084;&#1080;&#1085;&#1080;&#1089;&#1090;&#1088;&#1072;&#1090;&#1086;&#1088;\&#1052;&#1086;&#1080;%20&#1076;&#1086;&#1082;&#1091;&#1084;&#1077;&#1085;&#1090;&#1099;\&#1055;&#1086;%20&#1089;&#1077;&#1082;&#1088;&#1077;&#1090;&#1091;%20&#1074;&#1089;&#1077;&#1084;&#1091;%20&#1089;&#1074;&#1077;&#1090;&#1091;.mp3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40;&#1076;&#1084;&#1080;&#1085;&#1080;&#1089;&#1090;&#1088;&#1072;&#1090;&#1086;&#1088;\&#1052;&#1086;&#1080;%20&#1076;&#1086;&#1082;&#1091;&#1084;&#1077;&#1085;&#1090;&#1099;\&#1048;&#1075;&#1088;&#1072;.mp3" TargetMode="Externa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40;&#1076;&#1084;&#1080;&#1085;&#1080;&#1089;&#1090;&#1088;&#1072;&#1090;&#1086;&#1088;\&#1052;&#1086;&#1080;%20&#1076;&#1086;&#1082;&#1091;&#1084;&#1077;&#1085;&#1090;&#1099;\&#1054;&#1073;&#1083;&#1072;&#1082;&#1072;.mp3" TargetMode="External"/><Relationship Id="rId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1m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714356"/>
            <a:ext cx="6286544" cy="5383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57224" y="64291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642918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*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86116" y="64291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0562" y="642918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=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57818" y="64291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28662" y="200024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40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71670" y="2000240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*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57554" y="200024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30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72000" y="2000240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=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29256" y="200024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00100" y="3214686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60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43108" y="3214686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*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28992" y="3214686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30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43438" y="3214686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*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500694" y="3214686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715140" y="3143248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=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500958" y="3214686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70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71538" y="4643446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90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214546" y="4643446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*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500430" y="4643446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50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714876" y="4643446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*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572132" y="4643446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40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786578" y="4572008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=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572396" y="4643446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80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143108" y="571480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+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357422" y="1857364"/>
            <a:ext cx="396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357422" y="3214686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+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714876" y="4572008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+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43438" y="3143248"/>
            <a:ext cx="5293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428860" y="4572008"/>
            <a:ext cx="396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7" grpId="0"/>
      <p:bldP spid="19" grpId="0"/>
      <p:bldP spid="24" grpId="0"/>
      <p:bldP spid="26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b="1" dirty="0" smtClean="0">
                <a:solidFill>
                  <a:srgbClr val="FF0000"/>
                </a:solidFill>
              </a:rPr>
              <a:t>Тема урока: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b="1" dirty="0" smtClean="0">
                <a:solidFill>
                  <a:srgbClr val="002060"/>
                </a:solidFill>
              </a:rPr>
              <a:t>Сложение и вычитание </a:t>
            </a:r>
            <a:br>
              <a:rPr lang="ru-RU" sz="5400" b="1" dirty="0" smtClean="0">
                <a:solidFill>
                  <a:srgbClr val="002060"/>
                </a:solidFill>
              </a:rPr>
            </a:br>
            <a:r>
              <a:rPr lang="ru-RU" sz="5400" b="1" dirty="0" smtClean="0">
                <a:solidFill>
                  <a:srgbClr val="002060"/>
                </a:solidFill>
              </a:rPr>
              <a:t>десятков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28662" y="4786322"/>
          <a:ext cx="5786480" cy="683261"/>
        </p:xfrm>
        <a:graphic>
          <a:graphicData uri="http://schemas.openxmlformats.org/drawingml/2006/table">
            <a:tbl>
              <a:tblPr/>
              <a:tblGrid>
                <a:gridCol w="826640"/>
                <a:gridCol w="826640"/>
                <a:gridCol w="826640"/>
                <a:gridCol w="826640"/>
                <a:gridCol w="826640"/>
                <a:gridCol w="826640"/>
                <a:gridCol w="826640"/>
              </a:tblGrid>
              <a:tr h="683261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85720" y="1214422"/>
            <a:ext cx="8429684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20+10       40-20       30+30      80-40     70+10        50+40       100-90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5" name="Picture 1" descr="BD15302_"/>
          <p:cNvPicPr>
            <a:picLocks noChangeAspect="1" noChangeArrowheads="1"/>
          </p:cNvPicPr>
          <p:nvPr/>
        </p:nvPicPr>
        <p:blipFill>
          <a:blip r:embed="rId2"/>
          <a:srcRect l="56693" r="6299"/>
          <a:stretch>
            <a:fillRect/>
          </a:stretch>
        </p:blipFill>
        <p:spPr bwMode="auto">
          <a:xfrm>
            <a:off x="928662" y="3357562"/>
            <a:ext cx="7500990" cy="367143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85786" y="3857628"/>
            <a:ext cx="78357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10         20      30       40       50       60       70      80       90      100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214422"/>
            <a:ext cx="78581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00166" y="1214422"/>
            <a:ext cx="78581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643174" y="1214422"/>
            <a:ext cx="78581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786182" y="1214422"/>
            <a:ext cx="78581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786314" y="1214422"/>
            <a:ext cx="78581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072198" y="1214422"/>
            <a:ext cx="78581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215206" y="1214422"/>
            <a:ext cx="1000132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4714884"/>
            <a:ext cx="571504" cy="9286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57356" y="4714884"/>
            <a:ext cx="5000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643174" y="4714884"/>
            <a:ext cx="5000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357686" y="4714884"/>
            <a:ext cx="5000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00430" y="4714884"/>
            <a:ext cx="5000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143504" y="4714884"/>
            <a:ext cx="5000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929322" y="4714884"/>
            <a:ext cx="5806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26" name="Скругленная соединительная линия 25"/>
          <p:cNvCxnSpPr>
            <a:stCxn id="9" idx="2"/>
          </p:cNvCxnSpPr>
          <p:nvPr/>
        </p:nvCxnSpPr>
        <p:spPr>
          <a:xfrm rot="16200000" flipH="1">
            <a:off x="732207" y="1660909"/>
            <a:ext cx="1928826" cy="1893107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>
            <a:stCxn id="10" idx="2"/>
          </p:cNvCxnSpPr>
          <p:nvPr/>
        </p:nvCxnSpPr>
        <p:spPr>
          <a:xfrm rot="5400000">
            <a:off x="982241" y="2518166"/>
            <a:ext cx="1785950" cy="35719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кругленная соединительная линия 28"/>
          <p:cNvCxnSpPr/>
          <p:nvPr/>
        </p:nvCxnSpPr>
        <p:spPr>
          <a:xfrm rot="16200000" flipH="1">
            <a:off x="3053942" y="1696629"/>
            <a:ext cx="1857389" cy="1750231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кругленная соединительная линия 30"/>
          <p:cNvCxnSpPr/>
          <p:nvPr/>
        </p:nvCxnSpPr>
        <p:spPr>
          <a:xfrm rot="5400000">
            <a:off x="2857488" y="2143116"/>
            <a:ext cx="1785950" cy="785818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2"/>
          <p:cNvCxnSpPr/>
          <p:nvPr/>
        </p:nvCxnSpPr>
        <p:spPr>
          <a:xfrm rot="16200000" flipH="1">
            <a:off x="4857752" y="1928802"/>
            <a:ext cx="1857388" cy="1285884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кругленная соединительная линия 34"/>
          <p:cNvCxnSpPr/>
          <p:nvPr/>
        </p:nvCxnSpPr>
        <p:spPr>
          <a:xfrm rot="16200000" flipH="1">
            <a:off x="5929322" y="2143116"/>
            <a:ext cx="1785950" cy="785818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кругленная соединительная линия 36"/>
          <p:cNvCxnSpPr/>
          <p:nvPr/>
        </p:nvCxnSpPr>
        <p:spPr>
          <a:xfrm rot="10800000" flipV="1">
            <a:off x="1071538" y="1643050"/>
            <a:ext cx="6572296" cy="1785950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 descr="Изображение 001.jpg"/>
          <p:cNvPicPr>
            <a:picLocks noChangeAspect="1"/>
          </p:cNvPicPr>
          <p:nvPr/>
        </p:nvPicPr>
        <p:blipFill>
          <a:blip r:embed="rId3">
            <a:lum bright="-30000" contrast="40000"/>
          </a:blip>
          <a:srcRect l="30366" t="70737" r="49208" b="13749"/>
          <a:stretch>
            <a:fillRect/>
          </a:stretch>
        </p:blipFill>
        <p:spPr>
          <a:xfrm rot="16200000">
            <a:off x="7108049" y="4464851"/>
            <a:ext cx="1571637" cy="1643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.jpg"/>
          <p:cNvPicPr>
            <a:picLocks noChangeAspect="1"/>
          </p:cNvPicPr>
          <p:nvPr/>
        </p:nvPicPr>
        <p:blipFill>
          <a:blip r:embed="rId2">
            <a:lum bright="-30000" contrast="40000"/>
          </a:blip>
          <a:srcRect l="4301" r="27950" b="56250"/>
          <a:stretch>
            <a:fillRect/>
          </a:stretch>
        </p:blipFill>
        <p:spPr>
          <a:xfrm rot="16200000">
            <a:off x="-214330" y="1857380"/>
            <a:ext cx="4500594" cy="4071934"/>
          </a:xfrm>
          <a:prstGeom prst="rect">
            <a:avLst/>
          </a:prstGeom>
        </p:spPr>
      </p:pic>
      <p:pic>
        <p:nvPicPr>
          <p:cNvPr id="5" name="Рисунок 4" descr="Изображение.jpg"/>
          <p:cNvPicPr>
            <a:picLocks noChangeAspect="1"/>
          </p:cNvPicPr>
          <p:nvPr/>
        </p:nvPicPr>
        <p:blipFill>
          <a:blip r:embed="rId2">
            <a:lum bright="-30000" contrast="40000"/>
          </a:blip>
          <a:srcRect l="4117" t="42708" r="12720"/>
          <a:stretch>
            <a:fillRect/>
          </a:stretch>
        </p:blipFill>
        <p:spPr>
          <a:xfrm rot="16200000">
            <a:off x="3786178" y="785798"/>
            <a:ext cx="5572140" cy="5143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 descr="img19.jpg"/>
          <p:cNvPicPr>
            <a:picLocks noChangeAspect="1"/>
          </p:cNvPicPr>
          <p:nvPr/>
        </p:nvPicPr>
        <p:blipFill>
          <a:blip r:embed="rId2"/>
          <a:srcRect l="9027" t="14868" r="32031" b="4052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39" name="Соединительная линия уступом 38"/>
          <p:cNvCxnSpPr/>
          <p:nvPr/>
        </p:nvCxnSpPr>
        <p:spPr>
          <a:xfrm rot="5400000" flipH="1" flipV="1">
            <a:off x="250001" y="3893347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/>
          <p:nvPr/>
        </p:nvCxnSpPr>
        <p:spPr>
          <a:xfrm rot="5400000" flipH="1" flipV="1">
            <a:off x="678629" y="3607595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rot="5400000" flipH="1" flipV="1">
            <a:off x="1107257" y="3321843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Соединительная линия уступом 48"/>
          <p:cNvCxnSpPr/>
          <p:nvPr/>
        </p:nvCxnSpPr>
        <p:spPr>
          <a:xfrm rot="5400000" flipH="1" flipV="1">
            <a:off x="1535885" y="3036091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Соединительная линия уступом 49"/>
          <p:cNvCxnSpPr/>
          <p:nvPr/>
        </p:nvCxnSpPr>
        <p:spPr>
          <a:xfrm rot="5400000" flipH="1" flipV="1">
            <a:off x="1964513" y="2750339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Соединительная линия уступом 50"/>
          <p:cNvCxnSpPr/>
          <p:nvPr/>
        </p:nvCxnSpPr>
        <p:spPr>
          <a:xfrm rot="5400000" flipH="1" flipV="1">
            <a:off x="2393141" y="2536025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rot="5400000" flipH="1" flipV="1">
            <a:off x="2821769" y="2250273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Соединительная линия уступом 52"/>
          <p:cNvCxnSpPr/>
          <p:nvPr/>
        </p:nvCxnSpPr>
        <p:spPr>
          <a:xfrm rot="5400000" flipH="1" flipV="1">
            <a:off x="3250397" y="1964521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Соединительная линия уступом 53"/>
          <p:cNvCxnSpPr/>
          <p:nvPr/>
        </p:nvCxnSpPr>
        <p:spPr>
          <a:xfrm rot="5400000" flipH="1" flipV="1">
            <a:off x="3679025" y="1750207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Соединительная линия уступом 61"/>
          <p:cNvCxnSpPr/>
          <p:nvPr/>
        </p:nvCxnSpPr>
        <p:spPr>
          <a:xfrm>
            <a:off x="4143372" y="1714488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Соединительная линия уступом 63"/>
          <p:cNvCxnSpPr/>
          <p:nvPr/>
        </p:nvCxnSpPr>
        <p:spPr>
          <a:xfrm>
            <a:off x="5000628" y="2285992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Соединительная линия уступом 64"/>
          <p:cNvCxnSpPr/>
          <p:nvPr/>
        </p:nvCxnSpPr>
        <p:spPr>
          <a:xfrm>
            <a:off x="4572000" y="2000240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Соединительная линия уступом 65"/>
          <p:cNvCxnSpPr/>
          <p:nvPr/>
        </p:nvCxnSpPr>
        <p:spPr>
          <a:xfrm>
            <a:off x="5429256" y="2571744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оединительная линия уступом 66"/>
          <p:cNvCxnSpPr/>
          <p:nvPr/>
        </p:nvCxnSpPr>
        <p:spPr>
          <a:xfrm>
            <a:off x="5857884" y="2857496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Соединительная линия уступом 67"/>
          <p:cNvCxnSpPr/>
          <p:nvPr/>
        </p:nvCxnSpPr>
        <p:spPr>
          <a:xfrm>
            <a:off x="6286512" y="3143248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оединительная линия уступом 68"/>
          <p:cNvCxnSpPr/>
          <p:nvPr/>
        </p:nvCxnSpPr>
        <p:spPr>
          <a:xfrm>
            <a:off x="6786578" y="3429000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Соединительная линия уступом 69"/>
          <p:cNvCxnSpPr/>
          <p:nvPr/>
        </p:nvCxnSpPr>
        <p:spPr>
          <a:xfrm>
            <a:off x="7643834" y="4000504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Соединительная линия уступом 70"/>
          <p:cNvCxnSpPr/>
          <p:nvPr/>
        </p:nvCxnSpPr>
        <p:spPr>
          <a:xfrm>
            <a:off x="7215206" y="3714752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0" y="3571876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2643174" y="2000240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000100" y="3000372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6643702" y="2857496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215074" y="2571744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2214546" y="2214554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5357818" y="2071678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3143240" y="1714488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3571868" y="1428736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929058" y="1071546"/>
            <a:ext cx="92869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4929190" y="1714488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8072462" y="3714752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500034" y="3286124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1428728" y="2714620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857356" y="2500306"/>
            <a:ext cx="7197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4500562" y="1500174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5786446" y="2285992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7143768" y="3143248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7572396" y="3429000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" name="Рисунок 39" descr="Изображение 002.jpg"/>
          <p:cNvPicPr>
            <a:picLocks noChangeAspect="1"/>
          </p:cNvPicPr>
          <p:nvPr/>
        </p:nvPicPr>
        <p:blipFill>
          <a:blip r:embed="rId3">
            <a:lum bright="-30000" contrast="40000"/>
          </a:blip>
          <a:srcRect l="50974" t="22883" r="32480" b="63790"/>
          <a:stretch>
            <a:fillRect/>
          </a:stretch>
        </p:blipFill>
        <p:spPr>
          <a:xfrm rot="16200000">
            <a:off x="357157" y="4643447"/>
            <a:ext cx="1928826" cy="1928824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4500562" y="5000636"/>
            <a:ext cx="33807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Молодцы!</a:t>
            </a:r>
            <a:endParaRPr lang="ru-RU" sz="5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83" grpId="0"/>
      <p:bldP spid="85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 descr="img19.jpg"/>
          <p:cNvPicPr>
            <a:picLocks noChangeAspect="1"/>
          </p:cNvPicPr>
          <p:nvPr/>
        </p:nvPicPr>
        <p:blipFill>
          <a:blip r:embed="rId2"/>
          <a:srcRect l="9027" t="14868" r="32031" b="4052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39" name="Соединительная линия уступом 38"/>
          <p:cNvCxnSpPr/>
          <p:nvPr/>
        </p:nvCxnSpPr>
        <p:spPr>
          <a:xfrm rot="5400000" flipH="1" flipV="1">
            <a:off x="250001" y="3893347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/>
          <p:nvPr/>
        </p:nvCxnSpPr>
        <p:spPr>
          <a:xfrm rot="5400000" flipH="1" flipV="1">
            <a:off x="678629" y="3607595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rot="5400000" flipH="1" flipV="1">
            <a:off x="1107257" y="3321843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Соединительная линия уступом 48"/>
          <p:cNvCxnSpPr/>
          <p:nvPr/>
        </p:nvCxnSpPr>
        <p:spPr>
          <a:xfrm rot="5400000" flipH="1" flipV="1">
            <a:off x="1535885" y="3036091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Соединительная линия уступом 49"/>
          <p:cNvCxnSpPr/>
          <p:nvPr/>
        </p:nvCxnSpPr>
        <p:spPr>
          <a:xfrm rot="5400000" flipH="1" flipV="1">
            <a:off x="1964513" y="2750339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Соединительная линия уступом 50"/>
          <p:cNvCxnSpPr/>
          <p:nvPr/>
        </p:nvCxnSpPr>
        <p:spPr>
          <a:xfrm rot="5400000" flipH="1" flipV="1">
            <a:off x="2393141" y="2536025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rot="5400000" flipH="1" flipV="1">
            <a:off x="2821769" y="2250273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Соединительная линия уступом 52"/>
          <p:cNvCxnSpPr/>
          <p:nvPr/>
        </p:nvCxnSpPr>
        <p:spPr>
          <a:xfrm rot="5400000" flipH="1" flipV="1">
            <a:off x="3250397" y="1964521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Соединительная линия уступом 53"/>
          <p:cNvCxnSpPr/>
          <p:nvPr/>
        </p:nvCxnSpPr>
        <p:spPr>
          <a:xfrm rot="5400000" flipH="1" flipV="1">
            <a:off x="3679025" y="1750207"/>
            <a:ext cx="500066" cy="428628"/>
          </a:xfrm>
          <a:prstGeom prst="bentConnector3">
            <a:avLst>
              <a:gd name="adj1" fmla="val 50000"/>
            </a:avLst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Соединительная линия уступом 61"/>
          <p:cNvCxnSpPr/>
          <p:nvPr/>
        </p:nvCxnSpPr>
        <p:spPr>
          <a:xfrm>
            <a:off x="4143372" y="1714488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Соединительная линия уступом 63"/>
          <p:cNvCxnSpPr/>
          <p:nvPr/>
        </p:nvCxnSpPr>
        <p:spPr>
          <a:xfrm>
            <a:off x="5000628" y="2285992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Соединительная линия уступом 64"/>
          <p:cNvCxnSpPr/>
          <p:nvPr/>
        </p:nvCxnSpPr>
        <p:spPr>
          <a:xfrm>
            <a:off x="4572000" y="2000240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Соединительная линия уступом 65"/>
          <p:cNvCxnSpPr/>
          <p:nvPr/>
        </p:nvCxnSpPr>
        <p:spPr>
          <a:xfrm>
            <a:off x="5429256" y="2571744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оединительная линия уступом 66"/>
          <p:cNvCxnSpPr/>
          <p:nvPr/>
        </p:nvCxnSpPr>
        <p:spPr>
          <a:xfrm>
            <a:off x="5857884" y="2857496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Соединительная линия уступом 67"/>
          <p:cNvCxnSpPr/>
          <p:nvPr/>
        </p:nvCxnSpPr>
        <p:spPr>
          <a:xfrm>
            <a:off x="6286512" y="3143248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оединительная линия уступом 68"/>
          <p:cNvCxnSpPr/>
          <p:nvPr/>
        </p:nvCxnSpPr>
        <p:spPr>
          <a:xfrm>
            <a:off x="6786578" y="3429000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Соединительная линия уступом 69"/>
          <p:cNvCxnSpPr/>
          <p:nvPr/>
        </p:nvCxnSpPr>
        <p:spPr>
          <a:xfrm>
            <a:off x="7643834" y="4000504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Соединительная линия уступом 70"/>
          <p:cNvCxnSpPr/>
          <p:nvPr/>
        </p:nvCxnSpPr>
        <p:spPr>
          <a:xfrm>
            <a:off x="7215206" y="3714752"/>
            <a:ext cx="857256" cy="28575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0" y="3571876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2643174" y="2000240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000100" y="3000372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6643702" y="2857496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215074" y="2571744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2214546" y="2214554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5357818" y="2071678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3143240" y="1714488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3571868" y="1428736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929058" y="1071546"/>
            <a:ext cx="92869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4929190" y="1714488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8072462" y="3714752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500034" y="3286124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1428728" y="2714620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857356" y="2500306"/>
            <a:ext cx="7197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4500562" y="1500174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5786446" y="2285992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7143768" y="3143248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7572396" y="3429000"/>
            <a:ext cx="7102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ru-RU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" name="Рисунок 39" descr="Изображение 002.jpg"/>
          <p:cNvPicPr>
            <a:picLocks noChangeAspect="1"/>
          </p:cNvPicPr>
          <p:nvPr/>
        </p:nvPicPr>
        <p:blipFill>
          <a:blip r:embed="rId3">
            <a:lum bright="-30000" contrast="40000"/>
          </a:blip>
          <a:srcRect l="50974" t="22883" r="32480" b="63790"/>
          <a:stretch>
            <a:fillRect/>
          </a:stretch>
        </p:blipFill>
        <p:spPr>
          <a:xfrm rot="16200000">
            <a:off x="357157" y="4643447"/>
            <a:ext cx="1928826" cy="1928824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4500562" y="5000636"/>
            <a:ext cx="38651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Өте жақсы</a:t>
            </a:r>
            <a:r>
              <a:rPr lang="ru-RU" sz="5400" b="1" cap="none" spc="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ru-RU" sz="5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83" grpId="0"/>
      <p:bldP spid="85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1.jpg"/>
          <p:cNvPicPr>
            <a:picLocks noGrp="1" noChangeAspect="1"/>
          </p:cNvPicPr>
          <p:nvPr>
            <p:ph idx="1"/>
          </p:nvPr>
        </p:nvPicPr>
        <p:blipFill>
          <a:blip r:embed="rId2"/>
          <a:srcRect t="2549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9" name="AutoShape 7"/>
          <p:cNvSpPr>
            <a:spLocks noChangeArrowheads="1"/>
          </p:cNvSpPr>
          <p:nvPr/>
        </p:nvSpPr>
        <p:spPr bwMode="auto">
          <a:xfrm>
            <a:off x="468313" y="2060575"/>
            <a:ext cx="1223962" cy="1008063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 dirty="0" smtClean="0">
                <a:latin typeface="Times New Roman" pitchFamily="18" charset="0"/>
              </a:rPr>
              <a:t>10</a:t>
            </a:r>
            <a:endParaRPr lang="ru-RU" sz="4000" b="1" dirty="0">
              <a:latin typeface="Times New Roman" pitchFamily="18" charset="0"/>
            </a:endParaRPr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1979613" y="3284538"/>
            <a:ext cx="1223962" cy="1008062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 dirty="0" smtClean="0">
                <a:latin typeface="Times New Roman" pitchFamily="18" charset="0"/>
              </a:rPr>
              <a:t>20</a:t>
            </a:r>
            <a:endParaRPr lang="ru-RU" sz="4000" b="1" dirty="0">
              <a:latin typeface="Times New Roman" pitchFamily="18" charset="0"/>
            </a:endParaRPr>
          </a:p>
        </p:txBody>
      </p:sp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5724525" y="5084763"/>
            <a:ext cx="1223963" cy="1008062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 dirty="0" smtClean="0">
                <a:latin typeface="Times New Roman" pitchFamily="18" charset="0"/>
              </a:rPr>
              <a:t>50</a:t>
            </a:r>
            <a:endParaRPr lang="ru-RU" sz="4000" b="1" dirty="0">
              <a:latin typeface="Times New Roman" pitchFamily="18" charset="0"/>
            </a:endParaRPr>
          </a:p>
        </p:txBody>
      </p:sp>
      <p:sp>
        <p:nvSpPr>
          <p:cNvPr id="33802" name="AutoShape 10"/>
          <p:cNvSpPr>
            <a:spLocks noChangeArrowheads="1"/>
          </p:cNvSpPr>
          <p:nvPr/>
        </p:nvSpPr>
        <p:spPr bwMode="auto">
          <a:xfrm>
            <a:off x="539750" y="4941888"/>
            <a:ext cx="1223963" cy="1008062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 dirty="0" smtClean="0">
                <a:latin typeface="Times New Roman" pitchFamily="18" charset="0"/>
              </a:rPr>
              <a:t>40</a:t>
            </a:r>
            <a:endParaRPr lang="ru-RU" sz="4000" b="1" dirty="0">
              <a:latin typeface="Times New Roman" pitchFamily="18" charset="0"/>
            </a:endParaRPr>
          </a:p>
        </p:txBody>
      </p:sp>
      <p:sp>
        <p:nvSpPr>
          <p:cNvPr id="33803" name="AutoShape 11"/>
          <p:cNvSpPr>
            <a:spLocks noChangeArrowheads="1"/>
          </p:cNvSpPr>
          <p:nvPr/>
        </p:nvSpPr>
        <p:spPr bwMode="auto">
          <a:xfrm>
            <a:off x="3492500" y="1989138"/>
            <a:ext cx="1223963" cy="1008062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 dirty="0" smtClean="0">
                <a:latin typeface="Times New Roman" pitchFamily="18" charset="0"/>
              </a:rPr>
              <a:t>60</a:t>
            </a:r>
            <a:endParaRPr lang="ru-RU" sz="4000" b="1" dirty="0">
              <a:latin typeface="Times New Roman" pitchFamily="18" charset="0"/>
            </a:endParaRPr>
          </a:p>
        </p:txBody>
      </p:sp>
      <p:sp>
        <p:nvSpPr>
          <p:cNvPr id="33804" name="AutoShape 12"/>
          <p:cNvSpPr>
            <a:spLocks noChangeArrowheads="1"/>
          </p:cNvSpPr>
          <p:nvPr/>
        </p:nvSpPr>
        <p:spPr bwMode="auto">
          <a:xfrm>
            <a:off x="3132138" y="5157788"/>
            <a:ext cx="1223962" cy="1008062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 dirty="0" smtClean="0">
                <a:latin typeface="Times New Roman" pitchFamily="18" charset="0"/>
              </a:rPr>
              <a:t>10</a:t>
            </a:r>
            <a:endParaRPr lang="ru-RU" sz="4000" b="1" dirty="0">
              <a:latin typeface="Times New Roman" pitchFamily="18" charset="0"/>
            </a:endParaRPr>
          </a:p>
        </p:txBody>
      </p:sp>
      <p:sp>
        <p:nvSpPr>
          <p:cNvPr id="33805" name="AutoShape 13"/>
          <p:cNvSpPr>
            <a:spLocks noChangeArrowheads="1"/>
          </p:cNvSpPr>
          <p:nvPr/>
        </p:nvSpPr>
        <p:spPr bwMode="auto">
          <a:xfrm>
            <a:off x="5076825" y="3284538"/>
            <a:ext cx="1223963" cy="1008062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 dirty="0" smtClean="0">
                <a:latin typeface="Times New Roman" pitchFamily="18" charset="0"/>
              </a:rPr>
              <a:t>10</a:t>
            </a:r>
            <a:endParaRPr lang="ru-RU" sz="4000" b="1" dirty="0">
              <a:latin typeface="Times New Roman" pitchFamily="18" charset="0"/>
            </a:endParaRPr>
          </a:p>
        </p:txBody>
      </p:sp>
      <p:sp>
        <p:nvSpPr>
          <p:cNvPr id="33806" name="AutoShape 14"/>
          <p:cNvSpPr>
            <a:spLocks noChangeArrowheads="1"/>
          </p:cNvSpPr>
          <p:nvPr/>
        </p:nvSpPr>
        <p:spPr bwMode="auto">
          <a:xfrm>
            <a:off x="6011863" y="1989138"/>
            <a:ext cx="1223962" cy="1008062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 dirty="0" smtClean="0">
                <a:latin typeface="Times New Roman" pitchFamily="18" charset="0"/>
              </a:rPr>
              <a:t>20</a:t>
            </a:r>
            <a:endParaRPr lang="ru-RU" sz="4000" b="1" dirty="0">
              <a:latin typeface="Times New Roman" pitchFamily="18" charset="0"/>
            </a:endParaRPr>
          </a:p>
        </p:txBody>
      </p:sp>
      <p:sp>
        <p:nvSpPr>
          <p:cNvPr id="33808" name="AutoShape 16"/>
          <p:cNvSpPr>
            <a:spLocks noChangeArrowheads="1"/>
          </p:cNvSpPr>
          <p:nvPr/>
        </p:nvSpPr>
        <p:spPr bwMode="auto">
          <a:xfrm rot="2343188">
            <a:off x="1258888" y="3213100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3809" name="AutoShape 17"/>
          <p:cNvSpPr>
            <a:spLocks noChangeArrowheads="1"/>
          </p:cNvSpPr>
          <p:nvPr/>
        </p:nvSpPr>
        <p:spPr bwMode="auto">
          <a:xfrm>
            <a:off x="4932363" y="2276475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3810" name="AutoShape 18"/>
          <p:cNvSpPr>
            <a:spLocks noChangeArrowheads="1"/>
          </p:cNvSpPr>
          <p:nvPr/>
        </p:nvSpPr>
        <p:spPr bwMode="auto">
          <a:xfrm rot="13702603">
            <a:off x="4103688" y="3248025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3811" name="AutoShape 19"/>
          <p:cNvSpPr>
            <a:spLocks noChangeArrowheads="1"/>
          </p:cNvSpPr>
          <p:nvPr/>
        </p:nvSpPr>
        <p:spPr bwMode="auto">
          <a:xfrm rot="13602227">
            <a:off x="5472113" y="4545013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3812" name="AutoShape 20"/>
          <p:cNvSpPr>
            <a:spLocks noChangeArrowheads="1"/>
          </p:cNvSpPr>
          <p:nvPr/>
        </p:nvSpPr>
        <p:spPr bwMode="auto">
          <a:xfrm>
            <a:off x="4643438" y="5589588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3813" name="AutoShape 21"/>
          <p:cNvSpPr>
            <a:spLocks noChangeArrowheads="1"/>
          </p:cNvSpPr>
          <p:nvPr/>
        </p:nvSpPr>
        <p:spPr bwMode="auto">
          <a:xfrm rot="7691882">
            <a:off x="1258888" y="4365625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3814" name="AutoShape 22"/>
          <p:cNvSpPr>
            <a:spLocks noChangeArrowheads="1"/>
          </p:cNvSpPr>
          <p:nvPr/>
        </p:nvSpPr>
        <p:spPr bwMode="auto">
          <a:xfrm>
            <a:off x="1979613" y="5661025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3817" name="Rectangle 25"/>
          <p:cNvSpPr>
            <a:spLocks noChangeArrowheads="1"/>
          </p:cNvSpPr>
          <p:nvPr/>
        </p:nvSpPr>
        <p:spPr bwMode="auto">
          <a:xfrm>
            <a:off x="1547813" y="2636838"/>
            <a:ext cx="6000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chemeClr val="accent1"/>
                </a:solidFill>
              </a:rPr>
              <a:t>+</a:t>
            </a:r>
          </a:p>
        </p:txBody>
      </p:sp>
      <p:sp>
        <p:nvSpPr>
          <p:cNvPr id="33818" name="Rectangle 26"/>
          <p:cNvSpPr>
            <a:spLocks noChangeArrowheads="1"/>
          </p:cNvSpPr>
          <p:nvPr/>
        </p:nvSpPr>
        <p:spPr bwMode="auto">
          <a:xfrm>
            <a:off x="5003800" y="1700213"/>
            <a:ext cx="4395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accent1"/>
                </a:solidFill>
              </a:rPr>
              <a:t>+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1116013" y="3860800"/>
            <a:ext cx="6000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chemeClr val="accent1"/>
                </a:solidFill>
              </a:rPr>
              <a:t>+</a:t>
            </a:r>
          </a:p>
        </p:txBody>
      </p:sp>
      <p:sp>
        <p:nvSpPr>
          <p:cNvPr id="33821" name="Rectangle 29"/>
          <p:cNvSpPr>
            <a:spLocks noChangeArrowheads="1"/>
          </p:cNvSpPr>
          <p:nvPr/>
        </p:nvSpPr>
        <p:spPr bwMode="auto">
          <a:xfrm>
            <a:off x="2124075" y="5013325"/>
            <a:ext cx="508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chemeClr val="accent1"/>
                </a:solidFill>
              </a:rPr>
              <a:t>–</a:t>
            </a:r>
          </a:p>
        </p:txBody>
      </p:sp>
      <p:sp>
        <p:nvSpPr>
          <p:cNvPr id="33822" name="Rectangle 30"/>
          <p:cNvSpPr>
            <a:spLocks noChangeArrowheads="1"/>
          </p:cNvSpPr>
          <p:nvPr/>
        </p:nvSpPr>
        <p:spPr bwMode="auto">
          <a:xfrm>
            <a:off x="4643438" y="2781300"/>
            <a:ext cx="4395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accent1"/>
                </a:solidFill>
              </a:rPr>
              <a:t>+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33823" name="Rectangle 31"/>
          <p:cNvSpPr>
            <a:spLocks noChangeArrowheads="1"/>
          </p:cNvSpPr>
          <p:nvPr/>
        </p:nvSpPr>
        <p:spPr bwMode="auto">
          <a:xfrm>
            <a:off x="6156325" y="4221163"/>
            <a:ext cx="4395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accent1"/>
                </a:solidFill>
              </a:rPr>
              <a:t>+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4716463" y="4797425"/>
            <a:ext cx="3417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accent1"/>
                </a:solidFill>
              </a:rPr>
              <a:t>-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33825" name="Rectangle 33"/>
          <p:cNvSpPr>
            <a:spLocks noChangeArrowheads="1"/>
          </p:cNvSpPr>
          <p:nvPr/>
        </p:nvSpPr>
        <p:spPr bwMode="auto">
          <a:xfrm>
            <a:off x="7380288" y="2133600"/>
            <a:ext cx="6000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chemeClr val="accent1"/>
                </a:solidFill>
              </a:rPr>
              <a:t>=</a:t>
            </a:r>
          </a:p>
        </p:txBody>
      </p:sp>
      <p:sp>
        <p:nvSpPr>
          <p:cNvPr id="33826" name="Rectangle 34"/>
          <p:cNvSpPr>
            <a:spLocks noChangeArrowheads="1"/>
          </p:cNvSpPr>
          <p:nvPr/>
        </p:nvSpPr>
        <p:spPr bwMode="auto">
          <a:xfrm>
            <a:off x="8027988" y="1955800"/>
            <a:ext cx="5730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33838" name="Rectangle 46"/>
          <p:cNvSpPr>
            <a:spLocks noChangeArrowheads="1"/>
          </p:cNvSpPr>
          <p:nvPr/>
        </p:nvSpPr>
        <p:spPr bwMode="auto">
          <a:xfrm>
            <a:off x="2214546" y="3500438"/>
            <a:ext cx="6976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30</a:t>
            </a: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3840" name="Rectangle 48"/>
          <p:cNvSpPr>
            <a:spLocks noChangeArrowheads="1"/>
          </p:cNvSpPr>
          <p:nvPr/>
        </p:nvSpPr>
        <p:spPr bwMode="auto">
          <a:xfrm>
            <a:off x="785786" y="5072074"/>
            <a:ext cx="6976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70</a:t>
            </a: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3841" name="Rectangle 49"/>
          <p:cNvSpPr>
            <a:spLocks noChangeArrowheads="1"/>
          </p:cNvSpPr>
          <p:nvPr/>
        </p:nvSpPr>
        <p:spPr bwMode="auto">
          <a:xfrm>
            <a:off x="3357554" y="5357826"/>
            <a:ext cx="6976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60</a:t>
            </a: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3842" name="Rectangle 50"/>
          <p:cNvSpPr>
            <a:spLocks noChangeArrowheads="1"/>
          </p:cNvSpPr>
          <p:nvPr/>
        </p:nvSpPr>
        <p:spPr bwMode="auto">
          <a:xfrm>
            <a:off x="6000760" y="5286388"/>
            <a:ext cx="6976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10</a:t>
            </a: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3843" name="Rectangle 51"/>
          <p:cNvSpPr>
            <a:spLocks noChangeArrowheads="1"/>
          </p:cNvSpPr>
          <p:nvPr/>
        </p:nvSpPr>
        <p:spPr bwMode="auto">
          <a:xfrm>
            <a:off x="5357818" y="3429000"/>
            <a:ext cx="6976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20</a:t>
            </a: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3844" name="Rectangle 52"/>
          <p:cNvSpPr>
            <a:spLocks noChangeArrowheads="1"/>
          </p:cNvSpPr>
          <p:nvPr/>
        </p:nvSpPr>
        <p:spPr bwMode="auto">
          <a:xfrm>
            <a:off x="3786182" y="2143116"/>
            <a:ext cx="6976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80</a:t>
            </a: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3847" name="Rectangle 55"/>
          <p:cNvSpPr>
            <a:spLocks noChangeArrowheads="1"/>
          </p:cNvSpPr>
          <p:nvPr/>
        </p:nvSpPr>
        <p:spPr bwMode="auto">
          <a:xfrm>
            <a:off x="7643834" y="1928802"/>
            <a:ext cx="12234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100</a:t>
            </a:r>
            <a:endParaRPr lang="ru-RU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3849" name="AutoShape 5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96300" y="6497638"/>
            <a:ext cx="647700" cy="360362"/>
          </a:xfrm>
          <a:prstGeom prst="actionButtonForwardNex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642910" y="357166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/>
              <a:t>Переправа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80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80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80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80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80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80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80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80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380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380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80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000"/>
                            </p:stCondLst>
                            <p:childTnLst>
                              <p:par>
                                <p:cTn id="1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380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380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3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3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500"/>
                            </p:stCondLst>
                            <p:childTnLst>
                              <p:par>
                                <p:cTn id="1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000"/>
                            </p:stCondLst>
                            <p:childTnLst>
                              <p:par>
                                <p:cTn id="1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9000"/>
                            </p:stCondLst>
                            <p:childTnLst>
                              <p:par>
                                <p:cTn id="146" presetID="23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7" dur="500" fill="hold"/>
                                        <p:tgtEl>
                                          <p:spTgt spid="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8" dur="500" fill="hold"/>
                                        <p:tgtEl>
                                          <p:spTgt spid="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9" dur="500" fill="hold"/>
                                        <p:tgtEl>
                                          <p:spTgt spid="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4" dur="500"/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00"/>
                            </p:stCondLst>
                            <p:childTnLst>
                              <p:par>
                                <p:cTn id="1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"/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33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2" dur="500"/>
                                        <p:tgtEl>
                                          <p:spTgt spid="33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33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1" dur="500"/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3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0" dur="500"/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3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9" dur="500"/>
                                        <p:tgtEl>
                                          <p:spTgt spid="33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00"/>
                            </p:stCondLst>
                            <p:childTnLst>
                              <p:par>
                                <p:cTn id="2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500"/>
                                        <p:tgtEl>
                                          <p:spTgt spid="3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8" dur="500"/>
                                        <p:tgtEl>
                                          <p:spTgt spid="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00"/>
                            </p:stCondLst>
                            <p:childTnLst>
                              <p:par>
                                <p:cTn id="2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0"/>
                                        <p:tgtEl>
                                          <p:spTgt spid="3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 animBg="1"/>
      <p:bldP spid="33800" grpId="0" build="allAtOnce" animBg="1"/>
      <p:bldP spid="33801" grpId="0" uiExpand="1" build="allAtOnce" animBg="1"/>
      <p:bldP spid="33802" grpId="0" build="allAtOnce" animBg="1"/>
      <p:bldP spid="33803" grpId="0" build="allAtOnce" animBg="1"/>
      <p:bldP spid="33804" grpId="0" build="allAtOnce" animBg="1"/>
      <p:bldP spid="33805" grpId="0" build="allAtOnce" animBg="1"/>
      <p:bldP spid="33806" grpId="0" uiExpand="1" build="allAtOnce" animBg="1"/>
      <p:bldP spid="33808" grpId="0" animBg="1"/>
      <p:bldP spid="33809" grpId="0" animBg="1"/>
      <p:bldP spid="33810" grpId="0" animBg="1"/>
      <p:bldP spid="33811" grpId="0" animBg="1"/>
      <p:bldP spid="33812" grpId="0" animBg="1"/>
      <p:bldP spid="33813" grpId="0" animBg="1"/>
      <p:bldP spid="33814" grpId="0" animBg="1"/>
      <p:bldP spid="33817" grpId="0"/>
      <p:bldP spid="33818" grpId="0"/>
      <p:bldP spid="33820" grpId="0"/>
      <p:bldP spid="33821" grpId="0"/>
      <p:bldP spid="33822" grpId="0"/>
      <p:bldP spid="33824" grpId="0"/>
      <p:bldP spid="33825" grpId="0"/>
      <p:bldP spid="33826" grpId="0" build="allAtOnce"/>
      <p:bldP spid="33838" grpId="0"/>
      <p:bldP spid="33840" grpId="0"/>
      <p:bldP spid="33841" grpId="0"/>
      <p:bldP spid="33842" grpId="0"/>
      <p:bldP spid="33843" grpId="0"/>
      <p:bldP spid="33844" grpId="0"/>
      <p:bldP spid="338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001.jpg"/>
          <p:cNvPicPr>
            <a:picLocks noChangeAspect="1"/>
          </p:cNvPicPr>
          <p:nvPr/>
        </p:nvPicPr>
        <p:blipFill>
          <a:blip r:embed="rId3">
            <a:lum bright="-30000" contrast="40000"/>
          </a:blip>
          <a:srcRect l="6699" t="3389" r="20977" b="54238"/>
          <a:stretch>
            <a:fillRect/>
          </a:stretch>
        </p:blipFill>
        <p:spPr>
          <a:xfrm rot="16200000">
            <a:off x="-1054800" y="1054800"/>
            <a:ext cx="6858000" cy="4748400"/>
          </a:xfrm>
          <a:prstGeom prst="rect">
            <a:avLst/>
          </a:prstGeom>
        </p:spPr>
      </p:pic>
      <p:pic>
        <p:nvPicPr>
          <p:cNvPr id="5" name="Рисунок 4" descr="Изображение 001.jpg"/>
          <p:cNvPicPr>
            <a:picLocks noChangeAspect="1"/>
          </p:cNvPicPr>
          <p:nvPr/>
        </p:nvPicPr>
        <p:blipFill>
          <a:blip r:embed="rId3">
            <a:lum bright="-30000" contrast="40000"/>
          </a:blip>
          <a:srcRect l="9012" t="49153"/>
          <a:stretch>
            <a:fillRect/>
          </a:stretch>
        </p:blipFill>
        <p:spPr>
          <a:xfrm rot="16200000">
            <a:off x="3692735" y="664900"/>
            <a:ext cx="7000928" cy="5385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571481"/>
            <a:ext cx="6929486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solidFill>
                  <a:srgbClr val="C00000"/>
                </a:solidFill>
              </a:rPr>
              <a:t>&gt;;&lt;;=</a:t>
            </a:r>
            <a:endParaRPr lang="ru-RU" sz="4800" dirty="0" smtClean="0">
              <a:solidFill>
                <a:srgbClr val="00B050"/>
              </a:solidFill>
            </a:endParaRPr>
          </a:p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10…40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20+10 … 10+20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70 … 100-30</a:t>
            </a:r>
          </a:p>
          <a:p>
            <a:pPr algn="ctr"/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</a:rPr>
              <a:t>60см … 40см</a:t>
            </a:r>
          </a:p>
          <a:p>
            <a:pPr algn="ctr"/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</a:rPr>
              <a:t>40см … 4дм</a:t>
            </a:r>
          </a:p>
          <a:p>
            <a:pPr algn="ctr"/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</a:rPr>
              <a:t>20см+30см … 3дм</a:t>
            </a:r>
          </a:p>
          <a:p>
            <a:pPr algn="ctr"/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</a:rPr>
              <a:t>40см-30см … 1дм</a:t>
            </a:r>
          </a:p>
          <a:p>
            <a:pPr algn="ctr"/>
            <a:endParaRPr lang="ru-RU" sz="4800" dirty="0">
              <a:solidFill>
                <a:srgbClr val="002060"/>
              </a:solidFill>
            </a:endParaRPr>
          </a:p>
        </p:txBody>
      </p:sp>
      <p:pic>
        <p:nvPicPr>
          <p:cNvPr id="3" name="Рисунок 2" descr="Изображение 001.jpg"/>
          <p:cNvPicPr>
            <a:picLocks noChangeAspect="1"/>
          </p:cNvPicPr>
          <p:nvPr/>
        </p:nvPicPr>
        <p:blipFill>
          <a:blip r:embed="rId2">
            <a:lum bright="-30000" contrast="40000"/>
          </a:blip>
          <a:srcRect l="6699" t="3389" r="20977" b="54238"/>
          <a:stretch>
            <a:fillRect/>
          </a:stretch>
        </p:blipFill>
        <p:spPr>
          <a:xfrm rot="16200000">
            <a:off x="-197584" y="2912172"/>
            <a:ext cx="3357586" cy="1962350"/>
          </a:xfrm>
          <a:prstGeom prst="rect">
            <a:avLst/>
          </a:prstGeom>
        </p:spPr>
      </p:pic>
      <p:pic>
        <p:nvPicPr>
          <p:cNvPr id="5" name="Рисунок 4" descr="Изображение 001.jpg"/>
          <p:cNvPicPr>
            <a:picLocks noChangeAspect="1"/>
          </p:cNvPicPr>
          <p:nvPr/>
        </p:nvPicPr>
        <p:blipFill>
          <a:blip r:embed="rId2">
            <a:lum bright="-30000" contrast="40000"/>
          </a:blip>
          <a:srcRect l="30366" t="70737" r="49208" b="13749"/>
          <a:stretch>
            <a:fillRect/>
          </a:stretch>
        </p:blipFill>
        <p:spPr>
          <a:xfrm rot="16200000">
            <a:off x="7108049" y="4464851"/>
            <a:ext cx="1571637" cy="164307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57686" y="1357298"/>
            <a:ext cx="3571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&lt;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57686" y="3000372"/>
            <a:ext cx="3571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&gt;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57686" y="1928802"/>
            <a:ext cx="3571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428868"/>
            <a:ext cx="3571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9124" y="3571876"/>
            <a:ext cx="3571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628" y="4714884"/>
            <a:ext cx="3667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72066" y="4071942"/>
            <a:ext cx="3571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&gt;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002.jpg"/>
          <p:cNvPicPr>
            <a:picLocks noChangeAspect="1"/>
          </p:cNvPicPr>
          <p:nvPr/>
        </p:nvPicPr>
        <p:blipFill>
          <a:blip r:embed="rId2">
            <a:lum bright="-30000" contrast="40000"/>
          </a:blip>
          <a:srcRect l="41169" b="56735"/>
          <a:stretch>
            <a:fillRect/>
          </a:stretch>
        </p:blipFill>
        <p:spPr>
          <a:xfrm rot="16200000">
            <a:off x="-1471275" y="1457666"/>
            <a:ext cx="6858001" cy="3942665"/>
          </a:xfrm>
          <a:prstGeom prst="rect">
            <a:avLst/>
          </a:prstGeom>
        </p:spPr>
      </p:pic>
      <p:pic>
        <p:nvPicPr>
          <p:cNvPr id="5" name="Рисунок 4" descr="Изображение 002.jpg"/>
          <p:cNvPicPr>
            <a:picLocks noChangeAspect="1"/>
          </p:cNvPicPr>
          <p:nvPr/>
        </p:nvPicPr>
        <p:blipFill>
          <a:blip r:embed="rId2">
            <a:lum bright="-30000" contrast="40000"/>
          </a:blip>
          <a:srcRect t="45232"/>
          <a:stretch>
            <a:fillRect/>
          </a:stretch>
        </p:blipFill>
        <p:spPr>
          <a:xfrm rot="16200000">
            <a:off x="2912567" y="659300"/>
            <a:ext cx="6890734" cy="5572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379208"/>
          <a:ext cx="7858179" cy="2264196"/>
        </p:xfrm>
        <a:graphic>
          <a:graphicData uri="http://schemas.openxmlformats.org/drawingml/2006/table">
            <a:tbl>
              <a:tblPr bandCol="1">
                <a:tableStyleId>{073A0DAA-6AF3-43AB-8588-CEC1D06C72B9}</a:tableStyleId>
              </a:tblPr>
              <a:tblGrid>
                <a:gridCol w="2245194"/>
                <a:gridCol w="1122597"/>
                <a:gridCol w="1122597"/>
                <a:gridCol w="1122597"/>
                <a:gridCol w="1122597"/>
                <a:gridCol w="1122597"/>
              </a:tblGrid>
              <a:tr h="679236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C00000"/>
                          </a:solidFill>
                        </a:rPr>
                        <a:t>Слагаемое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10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20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60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70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100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77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</a:rPr>
                        <a:t>Слагаемое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20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30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40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20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77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</a:rPr>
                        <a:t>Сумма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5786" y="571480"/>
            <a:ext cx="71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Заполните таблицы: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488" y="278605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30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9058" y="2786058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50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628" y="2928934"/>
            <a:ext cx="11430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100</a:t>
            </a:r>
            <a:endParaRPr lang="ru-RU" sz="3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15074" y="271462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90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358082" y="2786058"/>
            <a:ext cx="100013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100</a:t>
            </a:r>
            <a:endParaRPr lang="ru-RU" sz="3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571472" y="4214818"/>
          <a:ext cx="7858179" cy="2214668"/>
        </p:xfrm>
        <a:graphic>
          <a:graphicData uri="http://schemas.openxmlformats.org/drawingml/2006/table">
            <a:tbl>
              <a:tblPr bandCol="1">
                <a:tableStyleId>{073A0DAA-6AF3-43AB-8588-CEC1D06C72B9}</a:tableStyleId>
              </a:tblPr>
              <a:tblGrid>
                <a:gridCol w="2245194"/>
                <a:gridCol w="1122597"/>
                <a:gridCol w="1122597"/>
                <a:gridCol w="1122597"/>
                <a:gridCol w="1122597"/>
                <a:gridCol w="1122597"/>
              </a:tblGrid>
              <a:tr h="679236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Уменьшаемое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50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70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40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90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100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77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Вычитаемое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30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30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10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20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80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77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Разность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928926" y="557214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43372" y="550070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40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143504" y="5500702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30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86512" y="557214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70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29520" y="5572140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20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2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857232"/>
            <a:ext cx="1043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60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57356" y="857232"/>
            <a:ext cx="1043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30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857232"/>
            <a:ext cx="1043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80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57752" y="857232"/>
            <a:ext cx="1043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20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715272" y="857232"/>
            <a:ext cx="1043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40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72264" y="857232"/>
            <a:ext cx="61427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9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3929066"/>
            <a:ext cx="61427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9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00166" y="3929066"/>
            <a:ext cx="1043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20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43240" y="3929066"/>
            <a:ext cx="1043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30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86314" y="3929066"/>
            <a:ext cx="1043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40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429388" y="3929066"/>
            <a:ext cx="1043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60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786710" y="3929066"/>
            <a:ext cx="1043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80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8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13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3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2" grpId="0"/>
      <p:bldP spid="13" grpId="0"/>
      <p:bldP spid="14" grpId="0"/>
      <p:bldP spid="14" grpId="2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1214422"/>
            <a:ext cx="428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1" descr="BD15302_"/>
          <p:cNvPicPr>
            <a:picLocks noChangeAspect="1" noChangeArrowheads="1"/>
          </p:cNvPicPr>
          <p:nvPr/>
        </p:nvPicPr>
        <p:blipFill>
          <a:blip r:embed="rId2"/>
          <a:srcRect l="56693" r="6299"/>
          <a:stretch>
            <a:fillRect/>
          </a:stretch>
        </p:blipFill>
        <p:spPr bwMode="auto">
          <a:xfrm>
            <a:off x="642910" y="2143116"/>
            <a:ext cx="7500990" cy="36714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357290" y="1214422"/>
            <a:ext cx="428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1214422"/>
            <a:ext cx="428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488" y="1214422"/>
            <a:ext cx="428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43306" y="1214422"/>
            <a:ext cx="428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1214422"/>
            <a:ext cx="428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29124" y="1214422"/>
            <a:ext cx="428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29322" y="1214422"/>
            <a:ext cx="428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72264" y="928670"/>
            <a:ext cx="71438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spc="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7200" b="1" cap="none" spc="5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15206" y="1285860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5" name="Рисунок 34" descr="Изображение 002.jpg"/>
          <p:cNvPicPr>
            <a:picLocks noChangeAspect="1"/>
          </p:cNvPicPr>
          <p:nvPr/>
        </p:nvPicPr>
        <p:blipFill>
          <a:blip r:embed="rId3">
            <a:lum bright="-30000" contrast="40000"/>
          </a:blip>
          <a:srcRect t="45232"/>
          <a:stretch>
            <a:fillRect/>
          </a:stretch>
        </p:blipFill>
        <p:spPr>
          <a:xfrm rot="16200000">
            <a:off x="3978625" y="3022245"/>
            <a:ext cx="3961799" cy="3203674"/>
          </a:xfrm>
          <a:prstGeom prst="rect">
            <a:avLst/>
          </a:prstGeom>
        </p:spPr>
      </p:pic>
      <p:pic>
        <p:nvPicPr>
          <p:cNvPr id="20" name="Рисунок 19" descr="Изображение 002.jpg"/>
          <p:cNvPicPr>
            <a:picLocks noChangeAspect="1"/>
          </p:cNvPicPr>
          <p:nvPr/>
        </p:nvPicPr>
        <p:blipFill>
          <a:blip r:embed="rId3">
            <a:lum bright="-30000" contrast="40000"/>
          </a:blip>
          <a:srcRect l="50974" t="22883" r="32480" b="63790"/>
          <a:stretch>
            <a:fillRect/>
          </a:stretch>
        </p:blipFill>
        <p:spPr>
          <a:xfrm rot="16200000">
            <a:off x="785785" y="4143381"/>
            <a:ext cx="1928826" cy="1928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/>
        </p:nvSpPr>
        <p:spPr bwMode="auto">
          <a:xfrm rot="11317570">
            <a:off x="3570825" y="1112872"/>
            <a:ext cx="1800225" cy="393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5200" dirty="0">
                <a:solidFill>
                  <a:srgbClr val="6600CC"/>
                </a:solidFill>
                <a:latin typeface="Arial" charset="0"/>
              </a:rPr>
              <a:t>6</a:t>
            </a: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4786314" y="2071678"/>
            <a:ext cx="288925" cy="287337"/>
          </a:xfrm>
          <a:prstGeom prst="ellipse">
            <a:avLst/>
          </a:prstGeom>
          <a:gradFill rotWithShape="1">
            <a:gsLst>
              <a:gs pos="0">
                <a:srgbClr val="CC1A1E"/>
              </a:gs>
              <a:gs pos="100000">
                <a:srgbClr val="CC1A1E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21" descr="рука пишет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643446"/>
            <a:ext cx="1584325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26855E-6 C -0.0073 -0.0067 -0.03125 -0.03605 -0.04393 -0.04067 C -0.0566 -0.04529 -0.06667 -0.03489 -0.07639 -0.02819 C -0.08611 -0.02149 -0.0948 -0.01502 -0.10209 -0.00046 C -0.10938 0.0141 -0.11997 0.03791 -0.12066 0.05847 C -0.12136 0.07904 -0.11511 0.10793 -0.1066 0.12342 C -0.09809 0.1389 -0.08108 0.14745 -0.06945 0.15115 C -0.05782 0.15485 -0.04861 0.15438 -0.03698 0.14514 C -0.02535 0.1359 -0.00747 0.11671 0.00034 0.09545 C 0.00816 0.07419 0.00764 0.03421 0.00954 0.01803 " pathEditMode="relative" rAng="0" ptsTypes="aaaaaaaa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26855E-6 C 0.00156 0.01225 0.00902 0.04969 0.00954 0.07396 C 0.01007 0.09822 0.01076 0.11463 0.0026 0.14514 C -0.00556 0.17565 -0.02223 0.23689 -0.03924 0.25653 C -0.05625 0.27618 -0.08525 0.26693 -0.09966 0.26277 C -0.11407 0.25861 -0.11962 0.24267 -0.12535 0.2318 C -0.13108 0.22094 -0.13264 0.20477 -0.13455 0.1976 " pathEditMode="relative" rAng="0" ptsTypes="aaaa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" y="1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val 2"/>
          <p:cNvSpPr>
            <a:spLocks noChangeArrowheads="1"/>
          </p:cNvSpPr>
          <p:nvPr/>
        </p:nvSpPr>
        <p:spPr bwMode="auto">
          <a:xfrm>
            <a:off x="323850" y="404813"/>
            <a:ext cx="1150938" cy="1081087"/>
          </a:xfrm>
          <a:prstGeom prst="ellipse">
            <a:avLst/>
          </a:prstGeom>
          <a:gradFill rotWithShape="1">
            <a:gsLst>
              <a:gs pos="0">
                <a:srgbClr val="EB1D5D"/>
              </a:gs>
              <a:gs pos="100000">
                <a:srgbClr val="6D0D2B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7308850" y="5229225"/>
            <a:ext cx="1008063" cy="1008063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5364" name="Picture 4" descr="18m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1412875"/>
            <a:ext cx="201612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7019925" y="333375"/>
            <a:ext cx="1584325" cy="12239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AD298A"/>
              </a:gs>
              <a:gs pos="100000">
                <a:srgbClr val="50134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323850" y="4797425"/>
            <a:ext cx="1438275" cy="1584325"/>
          </a:xfrm>
          <a:prstGeom prst="diamond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7" name="Игр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6286512" y="571501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031E-6 L 0.74827 -0.0053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-0.00532 L 0.00018 0.6713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2613 L -0.7165 -0.0365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3.00648E-6 L -0.00799 -0.6556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471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5362" grpId="0" animBg="1"/>
      <p:bldP spid="15363" grpId="0" animBg="1"/>
      <p:bldP spid="15365" grpId="0" animBg="1"/>
      <p:bldP spid="1536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2"/>
          <p:cNvSpPr>
            <a:spLocks noChangeArrowheads="1"/>
          </p:cNvSpPr>
          <p:nvPr/>
        </p:nvSpPr>
        <p:spPr bwMode="auto">
          <a:xfrm>
            <a:off x="482600" y="2767013"/>
            <a:ext cx="1008063" cy="93662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1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path" presetSubtype="0" repeatCount="500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61 0.01896 C -0.01961 -0.12902 0.07639 -0.25156 0.19271 -0.25156 C 0.33004 -0.25156 0.37969 -0.11561 0.40018 -0.03445 L 0.42171 0.07283 C 0.44306 0.15376 0.49619 0.28763 0.65087 0.28763 C 0.75 0.28763 0.86198 0.16671 0.86198 0.01896 C 0.86198 -0.12902 0.75 -0.25156 0.65087 -0.25156 C 0.49619 -0.25156 0.44306 -0.11561 0.42171 -0.03445 L 0.40018 0.07283 C 0.37969 0.15376 0.33004 0.28763 0.19271 0.28763 C 0.07639 0.28763 -0.01961 0.16671 -0.01961 0.01896 Z " pathEditMode="relative" rAng="16200000" ptsTypes="ffFffffFfff">
                                      <p:cBhvr>
                                        <p:cTn id="10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423863" y="2947988"/>
            <a:ext cx="1008062" cy="936625"/>
          </a:xfrm>
          <a:prstGeom prst="ellipse">
            <a:avLst/>
          </a:prstGeom>
          <a:solidFill>
            <a:srgbClr val="E03C8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7171" name="Picture 3" descr="26m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4292600"/>
            <a:ext cx="187325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path" presetSubtype="0" repeatCount="500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25 0.00833 C -0.0276 -0.1452 0.06841 -0.2726 0.18473 -0.2726 C 0.32205 -0.2726 0.37171 -0.13133 0.39219 -0.04717 L 0.41372 0.06428 C 0.43507 0.14821 0.4882 0.28786 0.64289 0.28786 C 0.74202 0.28786 0.854 0.16208 0.854 0.00833 C 0.85365 -0.1452 0.74202 -0.2726 0.64289 -0.2726 C 0.4882 -0.2726 0.43507 -0.13133 0.41372 -0.04717 L 0.39219 0.06428 C 0.37171 0.14844 0.32205 0.28786 0.18473 0.28786 C 0.06841 0.28786 -0.0276 0.16208 -0.02725 0.00833 Z " pathEditMode="relative" rAng="16200000" ptsTypes="ffFffffFfff">
                                      <p:cBhvr>
                                        <p:cTn id="10" dur="3000" spd="-100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0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ubPieSlice"/>
          <p:cNvSpPr>
            <a:spLocks noEditPoints="1" noChangeArrowheads="1"/>
          </p:cNvSpPr>
          <p:nvPr/>
        </p:nvSpPr>
        <p:spPr bwMode="auto">
          <a:xfrm>
            <a:off x="1547813" y="404813"/>
            <a:ext cx="6911975" cy="6192837"/>
          </a:xfrm>
          <a:custGeom>
            <a:avLst/>
            <a:gdLst>
              <a:gd name="T0" fmla="*/ 6911655 w 21600"/>
              <a:gd name="T1" fmla="*/ 3075202 h 21600"/>
              <a:gd name="T2" fmla="*/ 3455988 w 21600"/>
              <a:gd name="T3" fmla="*/ 3096419 h 21600"/>
              <a:gd name="T4" fmla="*/ 6911975 w 21600"/>
              <a:gd name="T5" fmla="*/ 3096419 h 21600"/>
              <a:gd name="T6" fmla="*/ 0 60000 65536"/>
              <a:gd name="T7" fmla="*/ 0 60000 65536"/>
              <a:gd name="T8" fmla="*/ 0 60000 65536"/>
              <a:gd name="T9" fmla="*/ 3163 w 21600"/>
              <a:gd name="T10" fmla="*/ 3163 h 21600"/>
              <a:gd name="T11" fmla="*/ 18437 w 21600"/>
              <a:gd name="T12" fmla="*/ 18437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21599" y="10725"/>
                </a:moveTo>
                <a:cubicBezTo>
                  <a:pt x="21559" y="4790"/>
                  <a:pt x="16735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lnTo>
                  <a:pt x="10800" y="10800"/>
                </a:lnTo>
                <a:close/>
              </a:path>
            </a:pathLst>
          </a:custGeom>
          <a:gradFill rotWithShape="1">
            <a:gsLst>
              <a:gs pos="0">
                <a:srgbClr val="00CC00"/>
              </a:gs>
              <a:gs pos="100000">
                <a:srgbClr val="005E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19" name="Oval 3"/>
          <p:cNvSpPr>
            <a:spLocks noChangeArrowheads="1"/>
          </p:cNvSpPr>
          <p:nvPr/>
        </p:nvSpPr>
        <p:spPr bwMode="auto">
          <a:xfrm>
            <a:off x="4632325" y="3248025"/>
            <a:ext cx="720725" cy="6477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124" name="Picture 5" descr="li10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5925" y="3429000"/>
            <a:ext cx="6734175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path" presetSubtype="0" repeatCount="500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267 -0.03191 C 0.346 -0.28931 0.17222 -0.48335 -0.02691 -0.45953 C -0.21771 -0.43871 -0.37639 -0.23473 -0.36042 0.01688 C -0.34809 0.25 -0.20104 0.43872 -0.02257 0.41952 C 0.14097 0.40079 0.27968 0.22711 0.2684 0.00971 C 0.25729 -0.18802 0.13298 -0.3506 -0.01927 -0.33603 C -0.15868 -0.31984 -0.275 -0.17599 -0.26424 0.00717 C -0.25608 0.17137 -0.15538 0.30921 -0.0316 0.29232 C 0.08246 0.28099 0.17934 0.17045 0.17274 0.02105 C 0.16389 -0.10985 0.08628 -0.22317 -0.01198 -0.21022 C -0.09757 -0.20282 -0.17587 -0.11702 -0.16962 -0.003 C -0.16459 0.09228 -0.10973 0.17507 -0.03785 0.16929 C 0.02135 0.16397 0.07916 0.10939 0.07343 0.0333 C 0.07205 -0.02937 0.03854 -0.09066 -0.00417 -0.0895 C -0.03941 -0.08256 -0.0724 -0.06036 -0.07448 -0.01572 C -0.07379 0.01342 -0.06372 0.0377 -0.04601 0.0444 C -0.03525 0.04764 -0.03125 0.04464 -0.02223 0.04117 " pathEditMode="relative" rAng="-503041" ptsTypes="fffffffffffffffff">
                                      <p:cBhvr>
                                        <p:cTn id="11" dur="5000" spd="-100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/>
      <p:bldP spid="9219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Oval 4"/>
          <p:cNvSpPr>
            <a:spLocks noChangeArrowheads="1"/>
          </p:cNvSpPr>
          <p:nvPr/>
        </p:nvSpPr>
        <p:spPr bwMode="auto">
          <a:xfrm>
            <a:off x="3059113" y="4221163"/>
            <a:ext cx="2520950" cy="2160587"/>
          </a:xfrm>
          <a:prstGeom prst="ellipse">
            <a:avLst/>
          </a:prstGeom>
          <a:gradFill rotWithShape="1">
            <a:gsLst>
              <a:gs pos="0">
                <a:srgbClr val="00CC00"/>
              </a:gs>
              <a:gs pos="100000">
                <a:srgbClr val="005E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0.08419 L -0.00382 -0.616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repeatCount="5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-0.60823 L -0.00382 0.08418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"/>
          <p:cNvSpPr>
            <a:spLocks noChangeArrowheads="1"/>
          </p:cNvSpPr>
          <p:nvPr/>
        </p:nvSpPr>
        <p:spPr bwMode="auto">
          <a:xfrm>
            <a:off x="395288" y="2492375"/>
            <a:ext cx="2376487" cy="2089150"/>
          </a:xfrm>
          <a:prstGeom prst="ellipse">
            <a:avLst/>
          </a:prstGeom>
          <a:gradFill rotWithShape="1">
            <a:gsLst>
              <a:gs pos="0">
                <a:srgbClr val="00CC00"/>
              </a:gs>
              <a:gs pos="100000">
                <a:srgbClr val="005E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03423E-6 L 0.66944 0.005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path" presetSubtype="0" repeatCount="5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945 0.00532 L -3.33333E-6 -0.00509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4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Oval 4"/>
          <p:cNvSpPr>
            <a:spLocks noChangeArrowheads="1"/>
          </p:cNvSpPr>
          <p:nvPr/>
        </p:nvSpPr>
        <p:spPr bwMode="auto">
          <a:xfrm>
            <a:off x="3779838" y="2708275"/>
            <a:ext cx="1655762" cy="1512888"/>
          </a:xfrm>
          <a:prstGeom prst="ellipse">
            <a:avLst/>
          </a:prstGeom>
          <a:gradFill rotWithShape="1">
            <a:gsLst>
              <a:gs pos="0">
                <a:srgbClr val="E03C82"/>
              </a:gs>
              <a:gs pos="100000">
                <a:srgbClr val="681C3C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7518400" y="5534025"/>
            <a:ext cx="1203325" cy="1022350"/>
          </a:xfrm>
          <a:prstGeom prst="ellipse">
            <a:avLst/>
          </a:prstGeom>
          <a:solidFill>
            <a:srgbClr val="E03C82">
              <a:alpha val="72940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 flipV="1">
            <a:off x="296863" y="6264275"/>
            <a:ext cx="8596312" cy="90488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296863" y="5543550"/>
            <a:ext cx="8550275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296863" y="4824413"/>
            <a:ext cx="8550275" cy="4445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250825" y="4103688"/>
            <a:ext cx="8642350" cy="46037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296863" y="3384550"/>
            <a:ext cx="8596312" cy="4445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296863" y="2663825"/>
            <a:ext cx="8596312" cy="4445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 flipV="1">
            <a:off x="250825" y="1943100"/>
            <a:ext cx="8686800" cy="46038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flipV="1">
            <a:off x="296863" y="1223963"/>
            <a:ext cx="8596312" cy="4445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341313" y="549275"/>
            <a:ext cx="8505825" cy="4445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>
            <a:off x="250825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>
            <a:off x="904875" y="0"/>
            <a:ext cx="8890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1685925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2406650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3128963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3849688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4572000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5233988" y="0"/>
            <a:ext cx="60325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6015038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6737350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7458075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8120063" y="0"/>
            <a:ext cx="119062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>
            <a:off x="8901113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>
            <a:off x="603250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>
            <a:off x="303213" y="5894388"/>
            <a:ext cx="85979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3" name="Line 27"/>
          <p:cNvSpPr>
            <a:spLocks noChangeShapeType="1"/>
          </p:cNvSpPr>
          <p:nvPr/>
        </p:nvSpPr>
        <p:spPr bwMode="auto">
          <a:xfrm>
            <a:off x="1325563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7097713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2046288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6" name="Line 30"/>
          <p:cNvSpPr>
            <a:spLocks noChangeShapeType="1"/>
          </p:cNvSpPr>
          <p:nvPr/>
        </p:nvSpPr>
        <p:spPr bwMode="auto">
          <a:xfrm>
            <a:off x="2768600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7" name="Line 31"/>
          <p:cNvSpPr>
            <a:spLocks noChangeShapeType="1"/>
          </p:cNvSpPr>
          <p:nvPr/>
        </p:nvSpPr>
        <p:spPr bwMode="auto">
          <a:xfrm flipH="1">
            <a:off x="3429000" y="0"/>
            <a:ext cx="60325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8" name="Line 32"/>
          <p:cNvSpPr>
            <a:spLocks noChangeShapeType="1"/>
          </p:cNvSpPr>
          <p:nvPr/>
        </p:nvSpPr>
        <p:spPr bwMode="auto">
          <a:xfrm>
            <a:off x="4151313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49" name="Line 33"/>
          <p:cNvSpPr>
            <a:spLocks noChangeShapeType="1"/>
          </p:cNvSpPr>
          <p:nvPr/>
        </p:nvSpPr>
        <p:spPr bwMode="auto">
          <a:xfrm>
            <a:off x="4872038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0" name="Line 34"/>
          <p:cNvSpPr>
            <a:spLocks noChangeShapeType="1"/>
          </p:cNvSpPr>
          <p:nvPr/>
        </p:nvSpPr>
        <p:spPr bwMode="auto">
          <a:xfrm flipV="1">
            <a:off x="242888" y="5232400"/>
            <a:ext cx="8597900" cy="60325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1" name="Line 35"/>
          <p:cNvSpPr>
            <a:spLocks noChangeShapeType="1"/>
          </p:cNvSpPr>
          <p:nvPr/>
        </p:nvSpPr>
        <p:spPr bwMode="auto">
          <a:xfrm>
            <a:off x="242888" y="4451350"/>
            <a:ext cx="8658225" cy="60325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2" name="Line 36"/>
          <p:cNvSpPr>
            <a:spLocks noChangeShapeType="1"/>
          </p:cNvSpPr>
          <p:nvPr/>
        </p:nvSpPr>
        <p:spPr bwMode="auto">
          <a:xfrm>
            <a:off x="250825" y="3716338"/>
            <a:ext cx="8658225" cy="60325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3" name="Line 37"/>
          <p:cNvSpPr>
            <a:spLocks noChangeShapeType="1"/>
          </p:cNvSpPr>
          <p:nvPr/>
        </p:nvSpPr>
        <p:spPr bwMode="auto">
          <a:xfrm>
            <a:off x="242888" y="3008313"/>
            <a:ext cx="8658225" cy="60325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4" name="Line 38"/>
          <p:cNvSpPr>
            <a:spLocks noChangeShapeType="1"/>
          </p:cNvSpPr>
          <p:nvPr/>
        </p:nvSpPr>
        <p:spPr bwMode="auto">
          <a:xfrm flipV="1">
            <a:off x="250825" y="2276475"/>
            <a:ext cx="8658225" cy="60325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5" name="Line 39"/>
          <p:cNvSpPr>
            <a:spLocks noChangeShapeType="1"/>
          </p:cNvSpPr>
          <p:nvPr/>
        </p:nvSpPr>
        <p:spPr bwMode="auto">
          <a:xfrm flipV="1">
            <a:off x="250825" y="1557338"/>
            <a:ext cx="8742363" cy="71437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6" name="Line 40"/>
          <p:cNvSpPr>
            <a:spLocks noChangeShapeType="1"/>
          </p:cNvSpPr>
          <p:nvPr/>
        </p:nvSpPr>
        <p:spPr bwMode="auto">
          <a:xfrm flipV="1">
            <a:off x="303213" y="842963"/>
            <a:ext cx="8597900" cy="60325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7" name="Line 41"/>
          <p:cNvSpPr>
            <a:spLocks noChangeShapeType="1"/>
          </p:cNvSpPr>
          <p:nvPr/>
        </p:nvSpPr>
        <p:spPr bwMode="auto">
          <a:xfrm flipV="1">
            <a:off x="242888" y="242888"/>
            <a:ext cx="8658225" cy="58737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8" name="Line 42"/>
          <p:cNvSpPr>
            <a:spLocks noChangeShapeType="1"/>
          </p:cNvSpPr>
          <p:nvPr/>
        </p:nvSpPr>
        <p:spPr bwMode="auto">
          <a:xfrm>
            <a:off x="5654675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59" name="Line 43"/>
          <p:cNvSpPr>
            <a:spLocks noChangeShapeType="1"/>
          </p:cNvSpPr>
          <p:nvPr/>
        </p:nvSpPr>
        <p:spPr bwMode="auto">
          <a:xfrm>
            <a:off x="6375400" y="0"/>
            <a:ext cx="60325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0" name="Line 44"/>
          <p:cNvSpPr>
            <a:spLocks noChangeShapeType="1"/>
          </p:cNvSpPr>
          <p:nvPr/>
        </p:nvSpPr>
        <p:spPr bwMode="auto">
          <a:xfrm>
            <a:off x="7758113" y="0"/>
            <a:ext cx="60325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61" name="Line 45"/>
          <p:cNvSpPr>
            <a:spLocks noChangeShapeType="1"/>
          </p:cNvSpPr>
          <p:nvPr/>
        </p:nvSpPr>
        <p:spPr bwMode="auto">
          <a:xfrm>
            <a:off x="8540750" y="0"/>
            <a:ext cx="60325" cy="6858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10916E-6 L -0.78264 -0.7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" y="-3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8264 -0.784 L -0.78264 0.048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8264 0.0481 L 0.06563 -0.8015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" y="-4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81 -0.80157 L 0.03281 -0.0131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8264 0.0481 L -0.0592 0.03931 " pathEditMode="relative" rAng="0" ptsTypes="AA">
                                      <p:cBhvr>
                                        <p:cTn id="22" dur="2000" spd="-100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" y="-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8264 0.0481 L 0.03281 -0.8015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" y="-4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63 -0.80157 L -0.77604 -0.8103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1" y="-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4" grpId="1" animBg="1"/>
      <p:bldP spid="33794" grpId="2" animBg="1"/>
      <p:bldP spid="33794" grpId="3" animBg="1"/>
      <p:bldP spid="33794" grpId="4" animBg="1"/>
      <p:bldP spid="33794" grpId="5" animBg="1"/>
      <p:bldP spid="33794" grpId="6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66900" y="963613"/>
            <a:ext cx="4967288" cy="4967287"/>
            <a:chOff x="1066" y="482"/>
            <a:chExt cx="3129" cy="3129"/>
          </a:xfrm>
        </p:grpSpPr>
        <p:sp>
          <p:nvSpPr>
            <p:cNvPr id="10244" name="Oval 3"/>
            <p:cNvSpPr>
              <a:spLocks noChangeArrowheads="1"/>
            </p:cNvSpPr>
            <p:nvPr/>
          </p:nvSpPr>
          <p:spPr bwMode="auto">
            <a:xfrm rot="-5400000">
              <a:off x="3129" y="1322"/>
              <a:ext cx="635" cy="149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66FF33"/>
                </a:gs>
              </a:gsLst>
              <a:lin ang="5400000" scaled="1"/>
            </a:gra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5" name="Oval 4"/>
            <p:cNvSpPr>
              <a:spLocks noChangeArrowheads="1"/>
            </p:cNvSpPr>
            <p:nvPr/>
          </p:nvSpPr>
          <p:spPr bwMode="auto">
            <a:xfrm rot="-5400000">
              <a:off x="1496" y="1322"/>
              <a:ext cx="635" cy="1496"/>
            </a:xfrm>
            <a:prstGeom prst="ellipse">
              <a:avLst/>
            </a:prstGeom>
            <a:gradFill rotWithShape="1">
              <a:gsLst>
                <a:gs pos="0">
                  <a:srgbClr val="66FF33"/>
                </a:gs>
                <a:gs pos="100000">
                  <a:srgbClr val="FFFFFF"/>
                </a:gs>
              </a:gsLst>
              <a:lin ang="5400000" scaled="1"/>
            </a:gra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6" name="Oval 5"/>
            <p:cNvSpPr>
              <a:spLocks noChangeArrowheads="1"/>
            </p:cNvSpPr>
            <p:nvPr/>
          </p:nvSpPr>
          <p:spPr bwMode="auto">
            <a:xfrm>
              <a:off x="2336" y="2115"/>
              <a:ext cx="635" cy="149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4BFB53"/>
                </a:gs>
              </a:gsLst>
              <a:lin ang="5400000" scaled="1"/>
            </a:gra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7" name="Oval 6"/>
            <p:cNvSpPr>
              <a:spLocks noChangeArrowheads="1"/>
            </p:cNvSpPr>
            <p:nvPr/>
          </p:nvSpPr>
          <p:spPr bwMode="auto">
            <a:xfrm>
              <a:off x="2336" y="482"/>
              <a:ext cx="635" cy="1496"/>
            </a:xfrm>
            <a:prstGeom prst="ellipse">
              <a:avLst/>
            </a:prstGeom>
            <a:gradFill rotWithShape="1">
              <a:gsLst>
                <a:gs pos="0">
                  <a:srgbClr val="4BFB53"/>
                </a:gs>
                <a:gs pos="100000">
                  <a:srgbClr val="FFFFFF"/>
                </a:gs>
              </a:gsLst>
              <a:lin ang="5400000" scaled="1"/>
            </a:gra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8" name="Oval 7"/>
            <p:cNvSpPr>
              <a:spLocks noChangeArrowheads="1"/>
            </p:cNvSpPr>
            <p:nvPr/>
          </p:nvSpPr>
          <p:spPr bwMode="auto">
            <a:xfrm>
              <a:off x="2381" y="1797"/>
              <a:ext cx="545" cy="545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4283075" y="836613"/>
            <a:ext cx="287338" cy="287337"/>
          </a:xfrm>
          <a:prstGeom prst="ellipse">
            <a:avLst/>
          </a:prstGeom>
          <a:solidFill>
            <a:srgbClr val="FFFF00"/>
          </a:solidFill>
          <a:ln w="57150" cap="rnd">
            <a:solidFill>
              <a:srgbClr val="CCFF99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5.18519E-6 C 0.00416 -0.00092 0.01232 -0.00208 0.01666 0.00186 C 0.021 0.00579 0.02135 0.01297 0.02638 0.02408 C 0.03142 0.03519 0.04235 0.05001 0.04722 0.06853 C 0.05208 0.08704 0.05416 0.11089 0.05555 0.13519 C 0.05694 0.1595 0.05711 0.19144 0.05555 0.21482 C 0.05399 0.23797 0.05017 0.25834 0.04583 0.27593 C 0.04149 0.29353 0.0276 0.31413 0.02916 0.32038 C 0.03072 0.3264 0.04322 0.31644 0.05555 0.31297 C 0.06788 0.30927 0.08541 0.30255 0.10277 0.29978 C 0.12013 0.29746 0.14235 0.29723 0.15972 0.29792 C 0.17708 0.29908 0.19322 0.30093 0.20694 0.30533 C 0.22065 0.31019 0.23107 0.31853 0.24166 0.32593 C 0.25225 0.33334 0.26683 0.33982 0.27083 0.34978 C 0.27482 0.35973 0.271 0.37408 0.26527 0.38519 C 0.25954 0.3963 0.24722 0.40857 0.2361 0.41667 C 0.22499 0.42478 0.21406 0.42871 0.1986 0.43334 C 0.18315 0.43797 0.16024 0.44422 0.14305 0.44445 C 0.12586 0.44468 0.11128 0.43866 0.09583 0.43519 C 0.08038 0.43172 0.05954 0.42686 0.04999 0.42408 C 0.04044 0.4213 0.03906 0.41459 0.03888 0.41853 C 0.03871 0.42246 0.04531 0.43218 0.0486 0.44816 C 0.0519 0.46413 0.05711 0.49561 0.05833 0.51482 C 0.05954 0.53404 0.05572 0.54723 0.05555 0.56274 C 0.05538 0.57825 0.05885 0.58913 0.05694 0.60741 C 0.05503 0.62547 0.04999 0.65487 0.04444 0.672 C 0.03888 0.68959 0.02933 0.70232 0.0236 0.71112 C 0.01788 0.71968 0.01614 0.72292 0.00972 0.72408 C 0.00329 0.72501 -0.00747 0.72501 -0.01528 0.71829 C -0.0231 0.71181 -0.03126 0.70024 -0.03751 0.68311 C -0.04376 0.66644 -0.04983 0.63612 -0.05278 0.61644 C -0.05574 0.597 -0.05539 0.58195 -0.05556 0.56482 C -0.05574 0.54723 -0.05608 0.53033 -0.05417 0.51274 C -0.05226 0.49561 -0.04844 0.47663 -0.04445 0.46112 C -0.04046 0.44561 -0.03247 0.42894 -0.03056 0.42038 C -0.02865 0.41181 -0.03108 0.4095 -0.03334 0.40927 C -0.0356 0.40904 -0.03403 0.41297 -0.04445 0.41853 C -0.05487 0.42408 -0.07726 0.43866 -0.09584 0.4426 C -0.11442 0.44654 -0.13942 0.44353 -0.15556 0.4426 C -0.17171 0.44167 -0.17969 0.44052 -0.19306 0.43704 C -0.20643 0.43357 -0.22553 0.42802 -0.23612 0.42223 C -0.24671 0.41644 -0.25087 0.40927 -0.25695 0.40186 C -0.26303 0.39445 -0.27101 0.3882 -0.27223 0.37779 C -0.27344 0.36737 -0.27153 0.34931 -0.2639 0.33866 C -0.25626 0.32825 -0.2389 0.32084 -0.2264 0.31482 C -0.2139 0.30857 -0.20018 0.30441 -0.1889 0.30163 C -0.17761 0.29931 -0.17084 0.30001 -0.15834 0.29978 C -0.14584 0.29954 -0.12553 0.29954 -0.1139 0.29978 C -0.10226 0.30001 -0.09844 0.29908 -0.0889 0.30163 C -0.07935 0.30464 -0.06615 0.31204 -0.05695 0.31667 C -0.04775 0.32107 -0.03664 0.33218 -0.03334 0.32964 C -0.03004 0.32686 -0.03421 0.31899 -0.03751 0.30163 C -0.04081 0.28427 -0.05001 0.24538 -0.05278 0.22593 C -0.05556 0.20626 -0.05417 0.19885 -0.05417 0.18334 C -0.05417 0.16783 -0.05365 0.14885 -0.05278 0.13334 C -0.05192 0.11783 -0.05087 0.10348 -0.04862 0.09075 C -0.04636 0.07802 -0.04237 0.06691 -0.0389 0.05741 C -0.03542 0.04792 -0.03178 0.04052 -0.02778 0.03334 C -0.02379 0.02616 -0.01858 0.01922 -0.01528 0.01482 C -0.01199 0.01042 -0.01112 0.00996 -0.00834 0.00741 C -0.00556 0.00487 -0.00417 0.00093 -6.66667E-6 5.18519E-6 Z " pathEditMode="relative" ptsTypes="aaaaaaaaaaaaaaaaaaaaaaaaaaaaaaaaaaaaaaaaaaaaaaaaaaaaaaaaaaaaa">
                                      <p:cBhvr>
                                        <p:cTn id="9" dur="5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2" grpId="0" animBg="1"/>
      <p:bldP spid="21512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Ols" descr="butterfly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460576">
            <a:off x="1057275" y="687388"/>
            <a:ext cx="8001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Роза открываеися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3573463"/>
            <a:ext cx="2160588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 -0.08395 C 0.54931 -0.08395 0.71216 0.09945 0.71216 0.32493 C 0.71216 0.55042 0.54931 0.73427 0.35 0.73427 C 0.15018 0.73427 -0.01215 0.55042 -0.01215 0.32493 C -0.01215 0.09945 0.15018 -0.08395 0.35 -0.08395 Z " pathEditMode="relative" rAng="0" ptsTypes="fffff">
                                      <p:cBhvr>
                                        <p:cTn id="6" dur="5000" spd="-100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21924E-6 L 0.09444 0.57702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2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136 -0.0148 L 0.42726 0.3418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333375"/>
            <a:ext cx="8785225" cy="579278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12900" b="1" smtClean="0">
                <a:solidFill>
                  <a:srgbClr val="1D532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Будьте здоровы!</a:t>
            </a:r>
          </a:p>
        </p:txBody>
      </p:sp>
      <p:pic>
        <p:nvPicPr>
          <p:cNvPr id="12291" name="Picture 5" descr="26m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70300" y="4391025"/>
            <a:ext cx="1728788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4045287">
            <a:off x="2987675" y="4581525"/>
            <a:ext cx="12239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242888" y="242888"/>
            <a:ext cx="847725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6600" b="1">
                <a:solidFill>
                  <a:srgbClr val="1D532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Ежедневно делайте зарядку для глаз от 2 до 5 минут!</a:t>
            </a: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003.jpg"/>
          <p:cNvPicPr>
            <a:picLocks noChangeAspect="1"/>
          </p:cNvPicPr>
          <p:nvPr/>
        </p:nvPicPr>
        <p:blipFill>
          <a:blip r:embed="rId2">
            <a:lum bright="-30000" contrast="40000"/>
          </a:blip>
          <a:srcRect t="45833"/>
          <a:stretch>
            <a:fillRect/>
          </a:stretch>
        </p:blipFill>
        <p:spPr>
          <a:xfrm rot="5400000">
            <a:off x="-625148" y="625147"/>
            <a:ext cx="6858001" cy="5607705"/>
          </a:xfrm>
          <a:prstGeom prst="rect">
            <a:avLst/>
          </a:prstGeom>
        </p:spPr>
      </p:pic>
      <p:pic>
        <p:nvPicPr>
          <p:cNvPr id="5" name="Рисунок 4" descr="Изображение 003.jpg"/>
          <p:cNvPicPr>
            <a:picLocks noChangeAspect="1"/>
          </p:cNvPicPr>
          <p:nvPr/>
        </p:nvPicPr>
        <p:blipFill>
          <a:blip r:embed="rId2">
            <a:lum bright="-30000" contrast="40000"/>
          </a:blip>
          <a:srcRect l="47015" b="53125"/>
          <a:stretch>
            <a:fillRect/>
          </a:stretch>
        </p:blipFill>
        <p:spPr>
          <a:xfrm rot="5400000">
            <a:off x="5510908" y="3224908"/>
            <a:ext cx="3679345" cy="35868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accent3">
                    <a:lumMod val="50000"/>
                  </a:schemeClr>
                </a:solidFill>
              </a:rPr>
              <a:t>Кроссворд</a:t>
            </a:r>
            <a:endParaRPr lang="ru-RU" sz="54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357290" y="1500174"/>
          <a:ext cx="6480000" cy="432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720000">
                <a:tc row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2000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43108" y="1285860"/>
            <a:ext cx="6527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488" y="1285860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868" y="1285860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6248" y="1285860"/>
            <a:ext cx="5229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00628" y="1285860"/>
            <a:ext cx="5180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5008" y="1285860"/>
            <a:ext cx="6527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388" y="1285860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488" y="2000240"/>
            <a:ext cx="6527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14546" y="2000240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43306" y="2000240"/>
            <a:ext cx="579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57686" y="2000240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00628" y="200024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57488" y="2714620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71868" y="271462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286248" y="271462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000628" y="2714620"/>
            <a:ext cx="6511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786446" y="2714620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00826" y="271462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143768" y="2714620"/>
            <a:ext cx="52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43108" y="3429000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857488" y="3429000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71868" y="3429000"/>
            <a:ext cx="6367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286248" y="342900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000628" y="3429000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715008" y="3429000"/>
            <a:ext cx="5822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643306" y="4214818"/>
            <a:ext cx="620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286248" y="4214818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000628" y="4214818"/>
            <a:ext cx="579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428728" y="4929198"/>
            <a:ext cx="620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143108" y="4929198"/>
            <a:ext cx="6527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857488" y="4929198"/>
            <a:ext cx="7906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571868" y="4929198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214810" y="4929198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000628" y="4929198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715008" y="4929198"/>
            <a:ext cx="5822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42" name="Скругленная соединительная линия 41"/>
          <p:cNvCxnSpPr/>
          <p:nvPr/>
        </p:nvCxnSpPr>
        <p:spPr>
          <a:xfrm>
            <a:off x="6786578" y="3929066"/>
            <a:ext cx="1785950" cy="428628"/>
          </a:xfrm>
          <a:prstGeom prst="curvedConnector3">
            <a:avLst>
              <a:gd name="adj1" fmla="val 28568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7929586" y="2857496"/>
            <a:ext cx="928694" cy="928694"/>
          </a:xfrm>
          <a:prstGeom prst="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7" name="Соединительная линия уступом 46"/>
          <p:cNvCxnSpPr/>
          <p:nvPr/>
        </p:nvCxnSpPr>
        <p:spPr>
          <a:xfrm rot="16200000" flipH="1">
            <a:off x="6607983" y="5322107"/>
            <a:ext cx="1285884" cy="785818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V="1">
            <a:off x="428596" y="1500174"/>
            <a:ext cx="714380" cy="6429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16200000" flipH="1">
            <a:off x="1071538" y="1428736"/>
            <a:ext cx="214314" cy="2143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6200000" flipH="1">
            <a:off x="285720" y="2071678"/>
            <a:ext cx="214314" cy="2143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1500166" y="4429132"/>
            <a:ext cx="142876" cy="1428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1643042" y="2500306"/>
            <a:ext cx="142876" cy="14287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9" name="Прямая соединительная линия 58"/>
          <p:cNvCxnSpPr>
            <a:stCxn id="56" idx="3"/>
          </p:cNvCxnSpPr>
          <p:nvPr/>
        </p:nvCxnSpPr>
        <p:spPr>
          <a:xfrm rot="5400000">
            <a:off x="714348" y="4336770"/>
            <a:ext cx="592428" cy="10210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По секрету всему свету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714348" y="578645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4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4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4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4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4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4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4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500"/>
                            </p:stCondLst>
                            <p:childTnLst>
                              <p:par>
                                <p:cTn id="15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4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4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4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4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3000"/>
                            </p:stCondLst>
                            <p:childTnLst>
                              <p:par>
                                <p:cTn id="16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4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4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4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4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80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500"/>
                            </p:stCondLst>
                            <p:childTnLst>
                              <p:par>
                                <p:cTn id="19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000"/>
                            </p:stCondLst>
                            <p:childTnLst>
                              <p:par>
                                <p:cTn id="196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000"/>
                            </p:stCondLst>
                            <p:childTnLst>
                              <p:par>
                                <p:cTn id="246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500"/>
                            </p:stCondLst>
                            <p:childTnLst>
                              <p:par>
                                <p:cTn id="253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2000"/>
                            </p:stCondLst>
                            <p:childTnLst>
                              <p:par>
                                <p:cTn id="26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2500"/>
                            </p:stCondLst>
                            <p:childTnLst>
                              <p:par>
                                <p:cTn id="267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3000"/>
                            </p:stCondLst>
                            <p:childTnLst>
                              <p:par>
                                <p:cTn id="274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3500"/>
                            </p:stCondLst>
                            <p:childTnLst>
                              <p:par>
                                <p:cTn id="281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80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3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0F519"/>
                                      </p:to>
                                    </p:animClr>
                                    <p:animClr clrSpc="rgb">
                                      <p:cBhvr>
                                        <p:cTn id="3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F519"/>
                                      </p:to>
                                    </p:animClr>
                                    <p:set>
                                      <p:cBhvr>
                                        <p:cTn id="30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0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500"/>
                            </p:stCondLst>
                            <p:childTnLst>
                              <p:par>
                                <p:cTn id="305" presetID="2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3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0F519"/>
                                      </p:to>
                                    </p:animClr>
                                    <p:animClr clrSpc="rgb">
                                      <p:cBhvr>
                                        <p:cTn id="30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F519"/>
                                      </p:to>
                                    </p:animClr>
                                    <p:set>
                                      <p:cBhvr>
                                        <p:cTn id="3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1" presetID="2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3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0F519"/>
                                      </p:to>
                                    </p:animClr>
                                    <p:animClr clrSpc="rgb">
                                      <p:cBhvr>
                                        <p:cTn id="3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F519"/>
                                      </p:to>
                                    </p:animClr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500"/>
                            </p:stCondLst>
                            <p:childTnLst>
                              <p:par>
                                <p:cTn id="317" presetID="2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3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0F519"/>
                                      </p:to>
                                    </p:animClr>
                                    <p:animClr clrSpc="rgb">
                                      <p:cBhvr>
                                        <p:cTn id="3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F519"/>
                                      </p:to>
                                    </p:animClr>
                                    <p:set>
                                      <p:cBhvr>
                                        <p:cTn id="3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2000"/>
                            </p:stCondLst>
                            <p:childTnLst>
                              <p:par>
                                <p:cTn id="323" presetID="2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3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0F519"/>
                                      </p:to>
                                    </p:animClr>
                                    <p:animClr clrSpc="rgb">
                                      <p:cBhvr>
                                        <p:cTn id="3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F519"/>
                                      </p:to>
                                    </p:animClr>
                                    <p:set>
                                      <p:cBhvr>
                                        <p:cTn id="3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2500"/>
                            </p:stCondLst>
                            <p:childTnLst>
                              <p:par>
                                <p:cTn id="329" presetID="2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3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0F519"/>
                                      </p:to>
                                    </p:animClr>
                                    <p:animClr clrSpc="rgb">
                                      <p:cBhvr>
                                        <p:cTn id="3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F519"/>
                                      </p:to>
                                    </p:animClr>
                                    <p:set>
                                      <p:cBhvr>
                                        <p:cTn id="3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8" dur="93780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audio>
              <p:cMediaNode>
                <p:cTn id="3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45" grpId="0" animBg="1"/>
      <p:bldP spid="56" grpId="0" animBg="1"/>
      <p:bldP spid="5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</a:t>
            </a:r>
            <a:br>
              <a:rPr lang="ru-RU" dirty="0" smtClean="0"/>
            </a:b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Задача</a:t>
            </a:r>
            <a:b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стр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51  № 3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i="1" dirty="0" smtClean="0"/>
              <a:t>В ателье для пошива платья купили 20 метров шёлка и для пошива рубашек  - 10 метров ситца. Сколько всего метров ткани купили?</a:t>
            </a:r>
            <a:endParaRPr lang="ru-RU" sz="2400" dirty="0"/>
          </a:p>
        </p:txBody>
      </p:sp>
      <p:grpSp>
        <p:nvGrpSpPr>
          <p:cNvPr id="100" name="Group 154"/>
          <p:cNvGrpSpPr>
            <a:grpSpLocks/>
          </p:cNvGrpSpPr>
          <p:nvPr/>
        </p:nvGrpSpPr>
        <p:grpSpPr bwMode="auto">
          <a:xfrm rot="-1246683">
            <a:off x="6277071" y="3825955"/>
            <a:ext cx="1548574" cy="633436"/>
            <a:chOff x="2064" y="2592"/>
            <a:chExt cx="1296" cy="1443"/>
          </a:xfrm>
        </p:grpSpPr>
        <p:sp>
          <p:nvSpPr>
            <p:cNvPr id="101" name="Oval 155"/>
            <p:cNvSpPr>
              <a:spLocks noChangeArrowheads="1"/>
            </p:cNvSpPr>
            <p:nvPr/>
          </p:nvSpPr>
          <p:spPr bwMode="auto">
            <a:xfrm rot="19128220" flipH="1">
              <a:off x="2405" y="3218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" name="Oval 156"/>
            <p:cNvSpPr>
              <a:spLocks noChangeArrowheads="1"/>
            </p:cNvSpPr>
            <p:nvPr/>
          </p:nvSpPr>
          <p:spPr bwMode="auto">
            <a:xfrm rot="19128220" flipH="1">
              <a:off x="2390" y="3535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" name="Oval 157"/>
            <p:cNvSpPr>
              <a:spLocks noChangeArrowheads="1"/>
            </p:cNvSpPr>
            <p:nvPr/>
          </p:nvSpPr>
          <p:spPr bwMode="auto">
            <a:xfrm rot="19128220" flipH="1">
              <a:off x="2382" y="3338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" name="Oval 158"/>
            <p:cNvSpPr>
              <a:spLocks noChangeArrowheads="1"/>
            </p:cNvSpPr>
            <p:nvPr/>
          </p:nvSpPr>
          <p:spPr bwMode="auto">
            <a:xfrm rot="19128220" flipH="1">
              <a:off x="2399" y="3105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" name="Freeform 159"/>
            <p:cNvSpPr>
              <a:spLocks/>
            </p:cNvSpPr>
            <p:nvPr/>
          </p:nvSpPr>
          <p:spPr bwMode="auto">
            <a:xfrm rot="21399066" flipH="1">
              <a:off x="2064" y="2592"/>
              <a:ext cx="626" cy="1345"/>
            </a:xfrm>
            <a:custGeom>
              <a:avLst/>
              <a:gdLst/>
              <a:ahLst/>
              <a:cxnLst>
                <a:cxn ang="0">
                  <a:pos x="360" y="98"/>
                </a:cxn>
                <a:cxn ang="0">
                  <a:pos x="0" y="1066"/>
                </a:cxn>
                <a:cxn ang="0">
                  <a:pos x="800" y="1178"/>
                </a:cxn>
                <a:cxn ang="0">
                  <a:pos x="1104" y="234"/>
                </a:cxn>
                <a:cxn ang="0">
                  <a:pos x="1070" y="160"/>
                </a:cxn>
                <a:cxn ang="0">
                  <a:pos x="1038" y="124"/>
                </a:cxn>
                <a:cxn ang="0">
                  <a:pos x="994" y="100"/>
                </a:cxn>
                <a:cxn ang="0">
                  <a:pos x="950" y="76"/>
                </a:cxn>
                <a:cxn ang="0">
                  <a:pos x="922" y="60"/>
                </a:cxn>
                <a:cxn ang="0">
                  <a:pos x="870" y="36"/>
                </a:cxn>
                <a:cxn ang="0">
                  <a:pos x="822" y="20"/>
                </a:cxn>
                <a:cxn ang="0">
                  <a:pos x="766" y="4"/>
                </a:cxn>
                <a:cxn ang="0">
                  <a:pos x="694" y="0"/>
                </a:cxn>
                <a:cxn ang="0">
                  <a:pos x="622" y="12"/>
                </a:cxn>
                <a:cxn ang="0">
                  <a:pos x="526" y="24"/>
                </a:cxn>
                <a:cxn ang="0">
                  <a:pos x="454" y="48"/>
                </a:cxn>
                <a:cxn ang="0">
                  <a:pos x="406" y="76"/>
                </a:cxn>
                <a:cxn ang="0">
                  <a:pos x="362" y="100"/>
                </a:cxn>
              </a:cxnLst>
              <a:rect l="0" t="0" r="r" b="b"/>
              <a:pathLst>
                <a:path w="1104" h="1178">
                  <a:moveTo>
                    <a:pt x="360" y="98"/>
                  </a:moveTo>
                  <a:lnTo>
                    <a:pt x="0" y="1066"/>
                  </a:lnTo>
                  <a:lnTo>
                    <a:pt x="800" y="1178"/>
                  </a:lnTo>
                  <a:lnTo>
                    <a:pt x="1104" y="234"/>
                  </a:lnTo>
                  <a:lnTo>
                    <a:pt x="1070" y="160"/>
                  </a:lnTo>
                  <a:lnTo>
                    <a:pt x="1038" y="124"/>
                  </a:lnTo>
                  <a:lnTo>
                    <a:pt x="994" y="100"/>
                  </a:lnTo>
                  <a:lnTo>
                    <a:pt x="950" y="76"/>
                  </a:lnTo>
                  <a:lnTo>
                    <a:pt x="922" y="60"/>
                  </a:lnTo>
                  <a:lnTo>
                    <a:pt x="870" y="36"/>
                  </a:lnTo>
                  <a:lnTo>
                    <a:pt x="822" y="20"/>
                  </a:lnTo>
                  <a:lnTo>
                    <a:pt x="766" y="4"/>
                  </a:lnTo>
                  <a:lnTo>
                    <a:pt x="694" y="0"/>
                  </a:lnTo>
                  <a:lnTo>
                    <a:pt x="622" y="12"/>
                  </a:lnTo>
                  <a:lnTo>
                    <a:pt x="526" y="24"/>
                  </a:lnTo>
                  <a:lnTo>
                    <a:pt x="454" y="48"/>
                  </a:lnTo>
                  <a:lnTo>
                    <a:pt x="406" y="76"/>
                  </a:lnTo>
                  <a:lnTo>
                    <a:pt x="362" y="100"/>
                  </a:lnTo>
                </a:path>
              </a:pathLst>
            </a:custGeom>
            <a:solidFill>
              <a:srgbClr val="FF4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6" name="Oval 160"/>
            <p:cNvSpPr>
              <a:spLocks noChangeArrowheads="1"/>
            </p:cNvSpPr>
            <p:nvPr/>
          </p:nvSpPr>
          <p:spPr bwMode="auto">
            <a:xfrm rot="19128220" flipH="1">
              <a:off x="2171" y="2887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" name="Oval 161"/>
            <p:cNvSpPr>
              <a:spLocks noChangeArrowheads="1"/>
            </p:cNvSpPr>
            <p:nvPr/>
          </p:nvSpPr>
          <p:spPr bwMode="auto">
            <a:xfrm rot="19128220" flipH="1">
              <a:off x="2285" y="3122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" name="Oval 162"/>
            <p:cNvSpPr>
              <a:spLocks noChangeArrowheads="1"/>
            </p:cNvSpPr>
            <p:nvPr/>
          </p:nvSpPr>
          <p:spPr bwMode="auto">
            <a:xfrm rot="19128220" flipH="1">
              <a:off x="2080" y="2988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" name="Oval 163"/>
            <p:cNvSpPr>
              <a:spLocks noChangeArrowheads="1"/>
            </p:cNvSpPr>
            <p:nvPr/>
          </p:nvSpPr>
          <p:spPr bwMode="auto">
            <a:xfrm rot="19128220" flipH="1">
              <a:off x="2144" y="3178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0" name="Oval 164"/>
            <p:cNvSpPr>
              <a:spLocks noChangeArrowheads="1"/>
            </p:cNvSpPr>
            <p:nvPr/>
          </p:nvSpPr>
          <p:spPr bwMode="auto">
            <a:xfrm rot="19128220" flipH="1">
              <a:off x="2342" y="3358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" name="Oval 165"/>
            <p:cNvSpPr>
              <a:spLocks noChangeArrowheads="1"/>
            </p:cNvSpPr>
            <p:nvPr/>
          </p:nvSpPr>
          <p:spPr bwMode="auto">
            <a:xfrm rot="19128220" flipH="1">
              <a:off x="2357" y="2930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" name="Oval 166"/>
            <p:cNvSpPr>
              <a:spLocks noChangeArrowheads="1"/>
            </p:cNvSpPr>
            <p:nvPr/>
          </p:nvSpPr>
          <p:spPr bwMode="auto">
            <a:xfrm rot="19128220" flipH="1">
              <a:off x="2199" y="3366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" name="Oval 167"/>
            <p:cNvSpPr>
              <a:spLocks noChangeArrowheads="1"/>
            </p:cNvSpPr>
            <p:nvPr/>
          </p:nvSpPr>
          <p:spPr bwMode="auto">
            <a:xfrm rot="19128220" flipH="1">
              <a:off x="2405" y="3218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4" name="Oval 168"/>
            <p:cNvSpPr>
              <a:spLocks noChangeArrowheads="1"/>
            </p:cNvSpPr>
            <p:nvPr/>
          </p:nvSpPr>
          <p:spPr bwMode="auto">
            <a:xfrm rot="19128220" flipH="1">
              <a:off x="2401" y="3546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5" name="Group 169"/>
            <p:cNvGrpSpPr>
              <a:grpSpLocks/>
            </p:cNvGrpSpPr>
            <p:nvPr/>
          </p:nvGrpSpPr>
          <p:grpSpPr bwMode="auto">
            <a:xfrm>
              <a:off x="2269" y="3650"/>
              <a:ext cx="472" cy="385"/>
              <a:chOff x="1352" y="3650"/>
              <a:chExt cx="428" cy="335"/>
            </a:xfrm>
          </p:grpSpPr>
          <p:sp>
            <p:nvSpPr>
              <p:cNvPr id="133" name="Freeform 170"/>
              <p:cNvSpPr>
                <a:spLocks/>
              </p:cNvSpPr>
              <p:nvPr/>
            </p:nvSpPr>
            <p:spPr bwMode="auto">
              <a:xfrm rot="1269856" flipH="1">
                <a:off x="1352" y="3650"/>
                <a:ext cx="428" cy="335"/>
              </a:xfrm>
              <a:custGeom>
                <a:avLst/>
                <a:gdLst/>
                <a:ahLst/>
                <a:cxnLst>
                  <a:cxn ang="0">
                    <a:pos x="14" y="12"/>
                  </a:cxn>
                  <a:cxn ang="0">
                    <a:pos x="110" y="16"/>
                  </a:cxn>
                  <a:cxn ang="0">
                    <a:pos x="138" y="108"/>
                  </a:cxn>
                  <a:cxn ang="0">
                    <a:pos x="26" y="84"/>
                  </a:cxn>
                  <a:cxn ang="0">
                    <a:pos x="14" y="12"/>
                  </a:cxn>
                </a:cxnLst>
                <a:rect l="0" t="0" r="r" b="b"/>
                <a:pathLst>
                  <a:path w="152" h="119">
                    <a:moveTo>
                      <a:pt x="14" y="12"/>
                    </a:moveTo>
                    <a:cubicBezTo>
                      <a:pt x="28" y="1"/>
                      <a:pt x="89" y="0"/>
                      <a:pt x="110" y="16"/>
                    </a:cubicBezTo>
                    <a:cubicBezTo>
                      <a:pt x="131" y="32"/>
                      <a:pt x="152" y="97"/>
                      <a:pt x="138" y="108"/>
                    </a:cubicBezTo>
                    <a:cubicBezTo>
                      <a:pt x="124" y="119"/>
                      <a:pt x="48" y="101"/>
                      <a:pt x="26" y="84"/>
                    </a:cubicBezTo>
                    <a:cubicBezTo>
                      <a:pt x="4" y="67"/>
                      <a:pt x="0" y="23"/>
                      <a:pt x="14" y="12"/>
                    </a:cubicBezTo>
                    <a:close/>
                  </a:path>
                </a:pathLst>
              </a:custGeom>
              <a:solidFill>
                <a:srgbClr val="FF4FFF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34" name="Group 171"/>
              <p:cNvGrpSpPr>
                <a:grpSpLocks/>
              </p:cNvGrpSpPr>
              <p:nvPr/>
            </p:nvGrpSpPr>
            <p:grpSpPr bwMode="auto">
              <a:xfrm>
                <a:off x="1392" y="3696"/>
                <a:ext cx="329" cy="240"/>
                <a:chOff x="1392" y="3696"/>
                <a:chExt cx="329" cy="240"/>
              </a:xfrm>
            </p:grpSpPr>
            <p:sp>
              <p:nvSpPr>
                <p:cNvPr id="135" name="Freeform 172"/>
                <p:cNvSpPr>
                  <a:spLocks/>
                </p:cNvSpPr>
                <p:nvPr/>
              </p:nvSpPr>
              <p:spPr bwMode="auto">
                <a:xfrm rot="1269856" flipH="1">
                  <a:off x="1392" y="3696"/>
                  <a:ext cx="329" cy="240"/>
                </a:xfrm>
                <a:custGeom>
                  <a:avLst/>
                  <a:gdLst/>
                  <a:ahLst/>
                  <a:cxnLst>
                    <a:cxn ang="0">
                      <a:pos x="14" y="12"/>
                    </a:cxn>
                    <a:cxn ang="0">
                      <a:pos x="110" y="16"/>
                    </a:cxn>
                    <a:cxn ang="0">
                      <a:pos x="138" y="108"/>
                    </a:cxn>
                    <a:cxn ang="0">
                      <a:pos x="26" y="84"/>
                    </a:cxn>
                    <a:cxn ang="0">
                      <a:pos x="14" y="12"/>
                    </a:cxn>
                  </a:cxnLst>
                  <a:rect l="0" t="0" r="r" b="b"/>
                  <a:pathLst>
                    <a:path w="152" h="119">
                      <a:moveTo>
                        <a:pt x="14" y="12"/>
                      </a:moveTo>
                      <a:cubicBezTo>
                        <a:pt x="28" y="1"/>
                        <a:pt x="89" y="0"/>
                        <a:pt x="110" y="16"/>
                      </a:cubicBezTo>
                      <a:cubicBezTo>
                        <a:pt x="131" y="32"/>
                        <a:pt x="152" y="97"/>
                        <a:pt x="138" y="108"/>
                      </a:cubicBezTo>
                      <a:cubicBezTo>
                        <a:pt x="124" y="119"/>
                        <a:pt x="48" y="101"/>
                        <a:pt x="26" y="84"/>
                      </a:cubicBezTo>
                      <a:cubicBezTo>
                        <a:pt x="4" y="67"/>
                        <a:pt x="0" y="23"/>
                        <a:pt x="14" y="12"/>
                      </a:cubicBezTo>
                      <a:close/>
                    </a:path>
                  </a:pathLst>
                </a:custGeom>
                <a:noFill/>
                <a:ln w="63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6" name="Freeform 173"/>
                <p:cNvSpPr>
                  <a:spLocks/>
                </p:cNvSpPr>
                <p:nvPr/>
              </p:nvSpPr>
              <p:spPr bwMode="auto">
                <a:xfrm rot="1269856" flipH="1">
                  <a:off x="1414" y="3741"/>
                  <a:ext cx="253" cy="153"/>
                </a:xfrm>
                <a:custGeom>
                  <a:avLst/>
                  <a:gdLst/>
                  <a:ahLst/>
                  <a:cxnLst>
                    <a:cxn ang="0">
                      <a:pos x="14" y="12"/>
                    </a:cxn>
                    <a:cxn ang="0">
                      <a:pos x="110" y="16"/>
                    </a:cxn>
                    <a:cxn ang="0">
                      <a:pos x="138" y="108"/>
                    </a:cxn>
                    <a:cxn ang="0">
                      <a:pos x="26" y="84"/>
                    </a:cxn>
                    <a:cxn ang="0">
                      <a:pos x="14" y="12"/>
                    </a:cxn>
                  </a:cxnLst>
                  <a:rect l="0" t="0" r="r" b="b"/>
                  <a:pathLst>
                    <a:path w="152" h="119">
                      <a:moveTo>
                        <a:pt x="14" y="12"/>
                      </a:moveTo>
                      <a:cubicBezTo>
                        <a:pt x="28" y="1"/>
                        <a:pt x="89" y="0"/>
                        <a:pt x="110" y="16"/>
                      </a:cubicBezTo>
                      <a:cubicBezTo>
                        <a:pt x="131" y="32"/>
                        <a:pt x="152" y="97"/>
                        <a:pt x="138" y="108"/>
                      </a:cubicBezTo>
                      <a:cubicBezTo>
                        <a:pt x="124" y="119"/>
                        <a:pt x="48" y="101"/>
                        <a:pt x="26" y="84"/>
                      </a:cubicBezTo>
                      <a:cubicBezTo>
                        <a:pt x="4" y="67"/>
                        <a:pt x="0" y="23"/>
                        <a:pt x="14" y="12"/>
                      </a:cubicBezTo>
                      <a:close/>
                    </a:path>
                  </a:pathLst>
                </a:custGeom>
                <a:noFill/>
                <a:ln w="63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7" name="Freeform 174"/>
                <p:cNvSpPr>
                  <a:spLocks/>
                </p:cNvSpPr>
                <p:nvPr/>
              </p:nvSpPr>
              <p:spPr bwMode="auto">
                <a:xfrm rot="1269856" flipH="1">
                  <a:off x="1435" y="3765"/>
                  <a:ext cx="207" cy="97"/>
                </a:xfrm>
                <a:custGeom>
                  <a:avLst/>
                  <a:gdLst/>
                  <a:ahLst/>
                  <a:cxnLst>
                    <a:cxn ang="0">
                      <a:pos x="14" y="12"/>
                    </a:cxn>
                    <a:cxn ang="0">
                      <a:pos x="110" y="16"/>
                    </a:cxn>
                    <a:cxn ang="0">
                      <a:pos x="138" y="108"/>
                    </a:cxn>
                    <a:cxn ang="0">
                      <a:pos x="26" y="84"/>
                    </a:cxn>
                    <a:cxn ang="0">
                      <a:pos x="14" y="12"/>
                    </a:cxn>
                  </a:cxnLst>
                  <a:rect l="0" t="0" r="r" b="b"/>
                  <a:pathLst>
                    <a:path w="152" h="119">
                      <a:moveTo>
                        <a:pt x="14" y="12"/>
                      </a:moveTo>
                      <a:cubicBezTo>
                        <a:pt x="28" y="1"/>
                        <a:pt x="89" y="0"/>
                        <a:pt x="110" y="16"/>
                      </a:cubicBezTo>
                      <a:cubicBezTo>
                        <a:pt x="131" y="32"/>
                        <a:pt x="152" y="97"/>
                        <a:pt x="138" y="108"/>
                      </a:cubicBezTo>
                      <a:cubicBezTo>
                        <a:pt x="124" y="119"/>
                        <a:pt x="48" y="101"/>
                        <a:pt x="26" y="84"/>
                      </a:cubicBezTo>
                      <a:cubicBezTo>
                        <a:pt x="4" y="67"/>
                        <a:pt x="0" y="23"/>
                        <a:pt x="14" y="12"/>
                      </a:cubicBezTo>
                      <a:close/>
                    </a:path>
                  </a:pathLst>
                </a:custGeom>
                <a:noFill/>
                <a:ln w="63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8" name="Freeform 175"/>
                <p:cNvSpPr>
                  <a:spLocks/>
                </p:cNvSpPr>
                <p:nvPr/>
              </p:nvSpPr>
              <p:spPr bwMode="auto">
                <a:xfrm rot="1269856" flipH="1">
                  <a:off x="1503" y="3802"/>
                  <a:ext cx="78" cy="30"/>
                </a:xfrm>
                <a:custGeom>
                  <a:avLst/>
                  <a:gdLst/>
                  <a:ahLst/>
                  <a:cxnLst>
                    <a:cxn ang="0">
                      <a:pos x="14" y="12"/>
                    </a:cxn>
                    <a:cxn ang="0">
                      <a:pos x="110" y="16"/>
                    </a:cxn>
                    <a:cxn ang="0">
                      <a:pos x="138" y="108"/>
                    </a:cxn>
                    <a:cxn ang="0">
                      <a:pos x="26" y="84"/>
                    </a:cxn>
                    <a:cxn ang="0">
                      <a:pos x="14" y="12"/>
                    </a:cxn>
                  </a:cxnLst>
                  <a:rect l="0" t="0" r="r" b="b"/>
                  <a:pathLst>
                    <a:path w="152" h="119">
                      <a:moveTo>
                        <a:pt x="14" y="12"/>
                      </a:moveTo>
                      <a:cubicBezTo>
                        <a:pt x="28" y="1"/>
                        <a:pt x="89" y="0"/>
                        <a:pt x="110" y="16"/>
                      </a:cubicBezTo>
                      <a:cubicBezTo>
                        <a:pt x="131" y="32"/>
                        <a:pt x="152" y="97"/>
                        <a:pt x="138" y="108"/>
                      </a:cubicBezTo>
                      <a:cubicBezTo>
                        <a:pt x="124" y="119"/>
                        <a:pt x="48" y="101"/>
                        <a:pt x="26" y="84"/>
                      </a:cubicBezTo>
                      <a:cubicBezTo>
                        <a:pt x="4" y="67"/>
                        <a:pt x="0" y="23"/>
                        <a:pt x="14" y="12"/>
                      </a:cubicBezTo>
                      <a:close/>
                    </a:path>
                  </a:pathLst>
                </a:custGeom>
                <a:noFill/>
                <a:ln w="63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16" name="Oval 176"/>
            <p:cNvSpPr>
              <a:spLocks noChangeArrowheads="1"/>
            </p:cNvSpPr>
            <p:nvPr/>
          </p:nvSpPr>
          <p:spPr bwMode="auto">
            <a:xfrm rot="19128220" flipH="1">
              <a:off x="2261" y="3602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7" name="Oval 177"/>
            <p:cNvSpPr>
              <a:spLocks noChangeArrowheads="1"/>
            </p:cNvSpPr>
            <p:nvPr/>
          </p:nvSpPr>
          <p:spPr bwMode="auto">
            <a:xfrm rot="19128220" flipH="1">
              <a:off x="2453" y="3410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8" name="Oval 178"/>
            <p:cNvSpPr>
              <a:spLocks noChangeArrowheads="1"/>
            </p:cNvSpPr>
            <p:nvPr/>
          </p:nvSpPr>
          <p:spPr bwMode="auto">
            <a:xfrm rot="19128220" flipH="1">
              <a:off x="2261" y="2690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9" name="Group 179"/>
            <p:cNvGrpSpPr>
              <a:grpSpLocks/>
            </p:cNvGrpSpPr>
            <p:nvPr/>
          </p:nvGrpSpPr>
          <p:grpSpPr bwMode="auto">
            <a:xfrm>
              <a:off x="2496" y="2797"/>
              <a:ext cx="864" cy="1139"/>
              <a:chOff x="792" y="2776"/>
              <a:chExt cx="864" cy="1139"/>
            </a:xfrm>
          </p:grpSpPr>
          <p:sp>
            <p:nvSpPr>
              <p:cNvPr id="120" name="Freeform 180"/>
              <p:cNvSpPr>
                <a:spLocks/>
              </p:cNvSpPr>
              <p:nvPr/>
            </p:nvSpPr>
            <p:spPr bwMode="auto">
              <a:xfrm>
                <a:off x="792" y="2776"/>
                <a:ext cx="864" cy="1139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312" y="104"/>
                  </a:cxn>
                  <a:cxn ang="0">
                    <a:pos x="600" y="8"/>
                  </a:cxn>
                  <a:cxn ang="0">
                    <a:pos x="648" y="56"/>
                  </a:cxn>
                  <a:cxn ang="0">
                    <a:pos x="696" y="296"/>
                  </a:cxn>
                  <a:cxn ang="0">
                    <a:pos x="840" y="728"/>
                  </a:cxn>
                  <a:cxn ang="0">
                    <a:pos x="840" y="1064"/>
                  </a:cxn>
                  <a:cxn ang="0">
                    <a:pos x="784" y="1128"/>
                  </a:cxn>
                  <a:cxn ang="0">
                    <a:pos x="720" y="1128"/>
                  </a:cxn>
                  <a:cxn ang="0">
                    <a:pos x="624" y="1128"/>
                  </a:cxn>
                  <a:cxn ang="0">
                    <a:pos x="448" y="1128"/>
                  </a:cxn>
                  <a:cxn ang="0">
                    <a:pos x="240" y="1080"/>
                  </a:cxn>
                </a:cxnLst>
                <a:rect l="0" t="0" r="r" b="b"/>
                <a:pathLst>
                  <a:path w="864" h="1139">
                    <a:moveTo>
                      <a:pt x="0" y="56"/>
                    </a:moveTo>
                    <a:cubicBezTo>
                      <a:pt x="55" y="64"/>
                      <a:pt x="212" y="112"/>
                      <a:pt x="312" y="104"/>
                    </a:cubicBezTo>
                    <a:cubicBezTo>
                      <a:pt x="412" y="96"/>
                      <a:pt x="544" y="16"/>
                      <a:pt x="600" y="8"/>
                    </a:cubicBezTo>
                    <a:cubicBezTo>
                      <a:pt x="656" y="0"/>
                      <a:pt x="632" y="8"/>
                      <a:pt x="648" y="56"/>
                    </a:cubicBezTo>
                    <a:cubicBezTo>
                      <a:pt x="664" y="104"/>
                      <a:pt x="664" y="184"/>
                      <a:pt x="696" y="296"/>
                    </a:cubicBezTo>
                    <a:cubicBezTo>
                      <a:pt x="728" y="408"/>
                      <a:pt x="816" y="600"/>
                      <a:pt x="840" y="728"/>
                    </a:cubicBezTo>
                    <a:cubicBezTo>
                      <a:pt x="864" y="856"/>
                      <a:pt x="849" y="997"/>
                      <a:pt x="840" y="1064"/>
                    </a:cubicBezTo>
                    <a:cubicBezTo>
                      <a:pt x="831" y="1131"/>
                      <a:pt x="804" y="1117"/>
                      <a:pt x="784" y="1128"/>
                    </a:cubicBezTo>
                    <a:cubicBezTo>
                      <a:pt x="764" y="1139"/>
                      <a:pt x="747" y="1128"/>
                      <a:pt x="720" y="1128"/>
                    </a:cubicBezTo>
                    <a:cubicBezTo>
                      <a:pt x="693" y="1128"/>
                      <a:pt x="669" y="1128"/>
                      <a:pt x="624" y="1128"/>
                    </a:cubicBezTo>
                    <a:cubicBezTo>
                      <a:pt x="579" y="1128"/>
                      <a:pt x="512" y="1136"/>
                      <a:pt x="448" y="1128"/>
                    </a:cubicBezTo>
                    <a:cubicBezTo>
                      <a:pt x="384" y="1120"/>
                      <a:pt x="283" y="1090"/>
                      <a:pt x="240" y="1080"/>
                    </a:cubicBezTo>
                  </a:path>
                </a:pathLst>
              </a:custGeom>
              <a:gradFill rotWithShape="1">
                <a:gsLst>
                  <a:gs pos="0">
                    <a:srgbClr val="C0008E"/>
                  </a:gs>
                  <a:gs pos="50000">
                    <a:srgbClr val="FF43CE"/>
                  </a:gs>
                  <a:gs pos="100000">
                    <a:srgbClr val="C0008E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" name="Oval 181"/>
              <p:cNvSpPr>
                <a:spLocks noChangeArrowheads="1"/>
              </p:cNvSpPr>
              <p:nvPr/>
            </p:nvSpPr>
            <p:spPr bwMode="auto">
              <a:xfrm rot="19128220" flipH="1">
                <a:off x="912" y="2976"/>
                <a:ext cx="73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2" name="Oval 182"/>
              <p:cNvSpPr>
                <a:spLocks noChangeArrowheads="1"/>
              </p:cNvSpPr>
              <p:nvPr/>
            </p:nvSpPr>
            <p:spPr bwMode="auto">
              <a:xfrm rot="19128220" flipH="1">
                <a:off x="1104" y="2976"/>
                <a:ext cx="73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3" name="Oval 183"/>
              <p:cNvSpPr>
                <a:spLocks noChangeArrowheads="1"/>
              </p:cNvSpPr>
              <p:nvPr/>
            </p:nvSpPr>
            <p:spPr bwMode="auto">
              <a:xfrm rot="19128220" flipH="1">
                <a:off x="1008" y="3168"/>
                <a:ext cx="73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4" name="Oval 184"/>
              <p:cNvSpPr>
                <a:spLocks noChangeArrowheads="1"/>
              </p:cNvSpPr>
              <p:nvPr/>
            </p:nvSpPr>
            <p:spPr bwMode="auto">
              <a:xfrm rot="19128220" flipH="1">
                <a:off x="1248" y="3120"/>
                <a:ext cx="72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5" name="Oval 185"/>
              <p:cNvSpPr>
                <a:spLocks noChangeArrowheads="1"/>
              </p:cNvSpPr>
              <p:nvPr/>
            </p:nvSpPr>
            <p:spPr bwMode="auto">
              <a:xfrm rot="19128220" flipH="1">
                <a:off x="1344" y="2880"/>
                <a:ext cx="72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6" name="Oval 186"/>
              <p:cNvSpPr>
                <a:spLocks noChangeArrowheads="1"/>
              </p:cNvSpPr>
              <p:nvPr/>
            </p:nvSpPr>
            <p:spPr bwMode="auto">
              <a:xfrm rot="19128220" flipH="1">
                <a:off x="1152" y="3312"/>
                <a:ext cx="72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7" name="Oval 187"/>
              <p:cNvSpPr>
                <a:spLocks noChangeArrowheads="1"/>
              </p:cNvSpPr>
              <p:nvPr/>
            </p:nvSpPr>
            <p:spPr bwMode="auto">
              <a:xfrm rot="19128220" flipH="1">
                <a:off x="1392" y="3264"/>
                <a:ext cx="72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8" name="Oval 188"/>
              <p:cNvSpPr>
                <a:spLocks noChangeArrowheads="1"/>
              </p:cNvSpPr>
              <p:nvPr/>
            </p:nvSpPr>
            <p:spPr bwMode="auto">
              <a:xfrm rot="19128220" flipH="1">
                <a:off x="1056" y="3552"/>
                <a:ext cx="72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9" name="Oval 189"/>
              <p:cNvSpPr>
                <a:spLocks noChangeArrowheads="1"/>
              </p:cNvSpPr>
              <p:nvPr/>
            </p:nvSpPr>
            <p:spPr bwMode="auto">
              <a:xfrm rot="19128220" flipH="1">
                <a:off x="1296" y="3504"/>
                <a:ext cx="72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0" name="Oval 190"/>
              <p:cNvSpPr>
                <a:spLocks noChangeArrowheads="1"/>
              </p:cNvSpPr>
              <p:nvPr/>
            </p:nvSpPr>
            <p:spPr bwMode="auto">
              <a:xfrm rot="19128220" flipH="1">
                <a:off x="1200" y="3696"/>
                <a:ext cx="72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1" name="Oval 191"/>
              <p:cNvSpPr>
                <a:spLocks noChangeArrowheads="1"/>
              </p:cNvSpPr>
              <p:nvPr/>
            </p:nvSpPr>
            <p:spPr bwMode="auto">
              <a:xfrm rot="19128220" flipH="1">
                <a:off x="1440" y="3744"/>
                <a:ext cx="72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" name="Oval 192"/>
              <p:cNvSpPr>
                <a:spLocks noChangeArrowheads="1"/>
              </p:cNvSpPr>
              <p:nvPr/>
            </p:nvSpPr>
            <p:spPr bwMode="auto">
              <a:xfrm rot="19128220" flipH="1">
                <a:off x="1536" y="3456"/>
                <a:ext cx="72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39" name="Group 4"/>
          <p:cNvGrpSpPr>
            <a:grpSpLocks/>
          </p:cNvGrpSpPr>
          <p:nvPr/>
        </p:nvGrpSpPr>
        <p:grpSpPr bwMode="auto">
          <a:xfrm rot="21399066" flipH="1">
            <a:off x="917007" y="3089447"/>
            <a:ext cx="3112170" cy="2137807"/>
            <a:chOff x="222" y="1728"/>
            <a:chExt cx="4818" cy="3281"/>
          </a:xfrm>
        </p:grpSpPr>
        <p:sp>
          <p:nvSpPr>
            <p:cNvPr id="140" name="Freeform 5"/>
            <p:cNvSpPr>
              <a:spLocks/>
            </p:cNvSpPr>
            <p:nvPr/>
          </p:nvSpPr>
          <p:spPr bwMode="auto">
            <a:xfrm rot="2270846">
              <a:off x="336" y="1728"/>
              <a:ext cx="3912" cy="3281"/>
            </a:xfrm>
            <a:custGeom>
              <a:avLst/>
              <a:gdLst/>
              <a:ahLst/>
              <a:cxnLst>
                <a:cxn ang="0">
                  <a:pos x="168" y="3471"/>
                </a:cxn>
                <a:cxn ang="0">
                  <a:pos x="941" y="2749"/>
                </a:cxn>
                <a:cxn ang="0">
                  <a:pos x="2533" y="2199"/>
                </a:cxn>
                <a:cxn ang="0">
                  <a:pos x="4140" y="1241"/>
                </a:cxn>
                <a:cxn ang="0">
                  <a:pos x="5288" y="169"/>
                </a:cxn>
                <a:cxn ang="0">
                  <a:pos x="5336" y="225"/>
                </a:cxn>
                <a:cxn ang="0">
                  <a:pos x="5288" y="217"/>
                </a:cxn>
                <a:cxn ang="0">
                  <a:pos x="5416" y="321"/>
                </a:cxn>
                <a:cxn ang="0">
                  <a:pos x="5640" y="625"/>
                </a:cxn>
                <a:cxn ang="0">
                  <a:pos x="5816" y="849"/>
                </a:cxn>
                <a:cxn ang="0">
                  <a:pos x="5880" y="977"/>
                </a:cxn>
                <a:cxn ang="0">
                  <a:pos x="4929" y="2215"/>
                </a:cxn>
                <a:cxn ang="0">
                  <a:pos x="3231" y="3079"/>
                </a:cxn>
                <a:cxn ang="0">
                  <a:pos x="1623" y="3518"/>
                </a:cxn>
                <a:cxn ang="0">
                  <a:pos x="728" y="4329"/>
                </a:cxn>
                <a:cxn ang="0">
                  <a:pos x="696" y="4321"/>
                </a:cxn>
                <a:cxn ang="0">
                  <a:pos x="664" y="4297"/>
                </a:cxn>
                <a:cxn ang="0">
                  <a:pos x="584" y="4193"/>
                </a:cxn>
                <a:cxn ang="0">
                  <a:pos x="456" y="4105"/>
                </a:cxn>
                <a:cxn ang="0">
                  <a:pos x="224" y="3913"/>
                </a:cxn>
                <a:cxn ang="0">
                  <a:pos x="72" y="3769"/>
                </a:cxn>
                <a:cxn ang="0">
                  <a:pos x="16" y="3721"/>
                </a:cxn>
                <a:cxn ang="0">
                  <a:pos x="168" y="3471"/>
                </a:cxn>
              </a:cxnLst>
              <a:rect l="0" t="0" r="r" b="b"/>
              <a:pathLst>
                <a:path w="6028" h="4463">
                  <a:moveTo>
                    <a:pt x="168" y="3471"/>
                  </a:moveTo>
                  <a:cubicBezTo>
                    <a:pt x="308" y="3311"/>
                    <a:pt x="547" y="2961"/>
                    <a:pt x="941" y="2749"/>
                  </a:cubicBezTo>
                  <a:cubicBezTo>
                    <a:pt x="1335" y="2537"/>
                    <a:pt x="2000" y="2450"/>
                    <a:pt x="2533" y="2199"/>
                  </a:cubicBezTo>
                  <a:cubicBezTo>
                    <a:pt x="3067" y="1948"/>
                    <a:pt x="3681" y="1579"/>
                    <a:pt x="4140" y="1241"/>
                  </a:cubicBezTo>
                  <a:cubicBezTo>
                    <a:pt x="4599" y="903"/>
                    <a:pt x="5089" y="338"/>
                    <a:pt x="5288" y="169"/>
                  </a:cubicBezTo>
                  <a:cubicBezTo>
                    <a:pt x="5487" y="0"/>
                    <a:pt x="5336" y="217"/>
                    <a:pt x="5336" y="225"/>
                  </a:cubicBezTo>
                  <a:cubicBezTo>
                    <a:pt x="5336" y="233"/>
                    <a:pt x="5275" y="201"/>
                    <a:pt x="5288" y="217"/>
                  </a:cubicBezTo>
                  <a:cubicBezTo>
                    <a:pt x="5301" y="233"/>
                    <a:pt x="5357" y="253"/>
                    <a:pt x="5416" y="321"/>
                  </a:cubicBezTo>
                  <a:cubicBezTo>
                    <a:pt x="5475" y="389"/>
                    <a:pt x="5573" y="537"/>
                    <a:pt x="5640" y="625"/>
                  </a:cubicBezTo>
                  <a:cubicBezTo>
                    <a:pt x="5707" y="713"/>
                    <a:pt x="5776" y="790"/>
                    <a:pt x="5816" y="849"/>
                  </a:cubicBezTo>
                  <a:cubicBezTo>
                    <a:pt x="5856" y="908"/>
                    <a:pt x="6028" y="749"/>
                    <a:pt x="5880" y="977"/>
                  </a:cubicBezTo>
                  <a:cubicBezTo>
                    <a:pt x="5732" y="1205"/>
                    <a:pt x="5370" y="1865"/>
                    <a:pt x="4929" y="2215"/>
                  </a:cubicBezTo>
                  <a:cubicBezTo>
                    <a:pt x="4488" y="2565"/>
                    <a:pt x="3781" y="2862"/>
                    <a:pt x="3231" y="3079"/>
                  </a:cubicBezTo>
                  <a:cubicBezTo>
                    <a:pt x="2680" y="3296"/>
                    <a:pt x="2040" y="3310"/>
                    <a:pt x="1623" y="3518"/>
                  </a:cubicBezTo>
                  <a:cubicBezTo>
                    <a:pt x="1206" y="3726"/>
                    <a:pt x="882" y="4195"/>
                    <a:pt x="728" y="4329"/>
                  </a:cubicBezTo>
                  <a:cubicBezTo>
                    <a:pt x="574" y="4463"/>
                    <a:pt x="707" y="4326"/>
                    <a:pt x="696" y="4321"/>
                  </a:cubicBezTo>
                  <a:cubicBezTo>
                    <a:pt x="685" y="4316"/>
                    <a:pt x="683" y="4318"/>
                    <a:pt x="664" y="4297"/>
                  </a:cubicBezTo>
                  <a:cubicBezTo>
                    <a:pt x="645" y="4276"/>
                    <a:pt x="619" y="4225"/>
                    <a:pt x="584" y="4193"/>
                  </a:cubicBezTo>
                  <a:cubicBezTo>
                    <a:pt x="549" y="4161"/>
                    <a:pt x="516" y="4152"/>
                    <a:pt x="456" y="4105"/>
                  </a:cubicBezTo>
                  <a:cubicBezTo>
                    <a:pt x="396" y="4058"/>
                    <a:pt x="288" y="3969"/>
                    <a:pt x="224" y="3913"/>
                  </a:cubicBezTo>
                  <a:cubicBezTo>
                    <a:pt x="160" y="3857"/>
                    <a:pt x="107" y="3801"/>
                    <a:pt x="72" y="3769"/>
                  </a:cubicBezTo>
                  <a:cubicBezTo>
                    <a:pt x="37" y="3737"/>
                    <a:pt x="0" y="3771"/>
                    <a:pt x="16" y="3721"/>
                  </a:cubicBezTo>
                  <a:cubicBezTo>
                    <a:pt x="32" y="3671"/>
                    <a:pt x="136" y="3523"/>
                    <a:pt x="168" y="3471"/>
                  </a:cubicBezTo>
                  <a:close/>
                </a:path>
              </a:pathLst>
            </a:custGeom>
            <a:gradFill rotWithShape="1">
              <a:gsLst>
                <a:gs pos="0">
                  <a:srgbClr val="CC3399"/>
                </a:gs>
                <a:gs pos="50000">
                  <a:srgbClr val="FF66CC"/>
                </a:gs>
                <a:gs pos="100000">
                  <a:srgbClr val="CC3399"/>
                </a:gs>
              </a:gsLst>
              <a:lin ang="5400000" scaled="1"/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Oval 6"/>
            <p:cNvSpPr>
              <a:spLocks noChangeArrowheads="1"/>
            </p:cNvSpPr>
            <p:nvPr/>
          </p:nvSpPr>
          <p:spPr bwMode="auto">
            <a:xfrm rot="2270846">
              <a:off x="1471" y="3262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2" name="Oval 7"/>
            <p:cNvSpPr>
              <a:spLocks noChangeArrowheads="1"/>
            </p:cNvSpPr>
            <p:nvPr/>
          </p:nvSpPr>
          <p:spPr bwMode="auto">
            <a:xfrm rot="2270846">
              <a:off x="1579" y="3122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" name="Oval 8"/>
            <p:cNvSpPr>
              <a:spLocks noChangeArrowheads="1"/>
            </p:cNvSpPr>
            <p:nvPr/>
          </p:nvSpPr>
          <p:spPr bwMode="auto">
            <a:xfrm rot="2270846">
              <a:off x="1732" y="3077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4" name="Oval 9"/>
            <p:cNvSpPr>
              <a:spLocks noChangeArrowheads="1"/>
            </p:cNvSpPr>
            <p:nvPr/>
          </p:nvSpPr>
          <p:spPr bwMode="auto">
            <a:xfrm rot="2270846">
              <a:off x="1680" y="3230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5" name="Oval 10"/>
            <p:cNvSpPr>
              <a:spLocks noChangeArrowheads="1"/>
            </p:cNvSpPr>
            <p:nvPr/>
          </p:nvSpPr>
          <p:spPr bwMode="auto">
            <a:xfrm rot="2270846">
              <a:off x="1833" y="3184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6" name="Oval 11"/>
            <p:cNvSpPr>
              <a:spLocks noChangeArrowheads="1"/>
            </p:cNvSpPr>
            <p:nvPr/>
          </p:nvSpPr>
          <p:spPr bwMode="auto">
            <a:xfrm rot="2270846">
              <a:off x="1596" y="3388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7" name="Oval 12"/>
            <p:cNvSpPr>
              <a:spLocks noChangeArrowheads="1"/>
            </p:cNvSpPr>
            <p:nvPr/>
          </p:nvSpPr>
          <p:spPr bwMode="auto">
            <a:xfrm rot="2270846">
              <a:off x="1804" y="3356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8" name="Oval 13"/>
            <p:cNvSpPr>
              <a:spLocks noChangeArrowheads="1"/>
            </p:cNvSpPr>
            <p:nvPr/>
          </p:nvSpPr>
          <p:spPr bwMode="auto">
            <a:xfrm rot="2270846">
              <a:off x="1958" y="3311"/>
              <a:ext cx="72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9" name="Oval 14"/>
            <p:cNvSpPr>
              <a:spLocks noChangeArrowheads="1"/>
            </p:cNvSpPr>
            <p:nvPr/>
          </p:nvSpPr>
          <p:spPr bwMode="auto">
            <a:xfrm rot="2270846">
              <a:off x="1705" y="3519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0" name="Oval 15"/>
            <p:cNvSpPr>
              <a:spLocks noChangeArrowheads="1"/>
            </p:cNvSpPr>
            <p:nvPr/>
          </p:nvSpPr>
          <p:spPr bwMode="auto">
            <a:xfrm rot="2270846">
              <a:off x="1906" y="3495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1" name="Oval 16"/>
            <p:cNvSpPr>
              <a:spLocks noChangeArrowheads="1"/>
            </p:cNvSpPr>
            <p:nvPr/>
          </p:nvSpPr>
          <p:spPr bwMode="auto">
            <a:xfrm rot="2270846">
              <a:off x="2067" y="3442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2" name="Oval 17"/>
            <p:cNvSpPr>
              <a:spLocks noChangeArrowheads="1"/>
            </p:cNvSpPr>
            <p:nvPr/>
          </p:nvSpPr>
          <p:spPr bwMode="auto">
            <a:xfrm rot="2270846">
              <a:off x="1793" y="3675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" name="Oval 18"/>
            <p:cNvSpPr>
              <a:spLocks noChangeArrowheads="1"/>
            </p:cNvSpPr>
            <p:nvPr/>
          </p:nvSpPr>
          <p:spPr bwMode="auto">
            <a:xfrm rot="2270846">
              <a:off x="2002" y="3644"/>
              <a:ext cx="72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4" name="Oval 19"/>
            <p:cNvSpPr>
              <a:spLocks noChangeArrowheads="1"/>
            </p:cNvSpPr>
            <p:nvPr/>
          </p:nvSpPr>
          <p:spPr bwMode="auto">
            <a:xfrm rot="2270846">
              <a:off x="2155" y="3600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5" name="Oval 20"/>
            <p:cNvSpPr>
              <a:spLocks noChangeArrowheads="1"/>
            </p:cNvSpPr>
            <p:nvPr/>
          </p:nvSpPr>
          <p:spPr bwMode="auto">
            <a:xfrm rot="2270846">
              <a:off x="1928" y="3840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" name="Oval 21"/>
            <p:cNvSpPr>
              <a:spLocks noChangeArrowheads="1"/>
            </p:cNvSpPr>
            <p:nvPr/>
          </p:nvSpPr>
          <p:spPr bwMode="auto">
            <a:xfrm rot="2270846">
              <a:off x="2137" y="3808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7" name="Oval 22"/>
            <p:cNvSpPr>
              <a:spLocks noChangeArrowheads="1"/>
            </p:cNvSpPr>
            <p:nvPr/>
          </p:nvSpPr>
          <p:spPr bwMode="auto">
            <a:xfrm rot="2270846">
              <a:off x="2291" y="3764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8" name="Oval 23"/>
            <p:cNvSpPr>
              <a:spLocks noChangeArrowheads="1"/>
            </p:cNvSpPr>
            <p:nvPr/>
          </p:nvSpPr>
          <p:spPr bwMode="auto">
            <a:xfrm rot="2270846">
              <a:off x="2376" y="3890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9" name="Oval 24"/>
            <p:cNvSpPr>
              <a:spLocks noChangeArrowheads="1"/>
            </p:cNvSpPr>
            <p:nvPr/>
          </p:nvSpPr>
          <p:spPr bwMode="auto">
            <a:xfrm rot="2270846">
              <a:off x="2584" y="3858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0" name="Oval 25"/>
            <p:cNvSpPr>
              <a:spLocks noChangeArrowheads="1"/>
            </p:cNvSpPr>
            <p:nvPr/>
          </p:nvSpPr>
          <p:spPr bwMode="auto">
            <a:xfrm rot="2270846">
              <a:off x="2738" y="3814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1" name="Oval 26"/>
            <p:cNvSpPr>
              <a:spLocks noChangeArrowheads="1"/>
            </p:cNvSpPr>
            <p:nvPr/>
          </p:nvSpPr>
          <p:spPr bwMode="auto">
            <a:xfrm rot="2270846">
              <a:off x="2701" y="3964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2" name="Oval 27"/>
            <p:cNvSpPr>
              <a:spLocks noChangeArrowheads="1"/>
            </p:cNvSpPr>
            <p:nvPr/>
          </p:nvSpPr>
          <p:spPr bwMode="auto">
            <a:xfrm rot="2270846">
              <a:off x="2910" y="3932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" name="Oval 28"/>
            <p:cNvSpPr>
              <a:spLocks noChangeArrowheads="1"/>
            </p:cNvSpPr>
            <p:nvPr/>
          </p:nvSpPr>
          <p:spPr bwMode="auto">
            <a:xfrm rot="2270846">
              <a:off x="3062" y="3888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4" name="Oval 29"/>
            <p:cNvSpPr>
              <a:spLocks noChangeArrowheads="1"/>
            </p:cNvSpPr>
            <p:nvPr/>
          </p:nvSpPr>
          <p:spPr bwMode="auto">
            <a:xfrm rot="2270846">
              <a:off x="3133" y="4016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5" name="Oval 30"/>
            <p:cNvSpPr>
              <a:spLocks noChangeArrowheads="1"/>
            </p:cNvSpPr>
            <p:nvPr/>
          </p:nvSpPr>
          <p:spPr bwMode="auto">
            <a:xfrm rot="2270846">
              <a:off x="3341" y="3984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6" name="Oval 31"/>
            <p:cNvSpPr>
              <a:spLocks noChangeArrowheads="1"/>
            </p:cNvSpPr>
            <p:nvPr/>
          </p:nvSpPr>
          <p:spPr bwMode="auto">
            <a:xfrm rot="2270846">
              <a:off x="3495" y="3940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7" name="Oval 32"/>
            <p:cNvSpPr>
              <a:spLocks noChangeArrowheads="1"/>
            </p:cNvSpPr>
            <p:nvPr/>
          </p:nvSpPr>
          <p:spPr bwMode="auto">
            <a:xfrm rot="2270846">
              <a:off x="2472" y="3666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8" name="Oval 33"/>
            <p:cNvSpPr>
              <a:spLocks noChangeArrowheads="1"/>
            </p:cNvSpPr>
            <p:nvPr/>
          </p:nvSpPr>
          <p:spPr bwMode="auto">
            <a:xfrm rot="2270846">
              <a:off x="2680" y="3635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9" name="Oval 34"/>
            <p:cNvSpPr>
              <a:spLocks noChangeArrowheads="1"/>
            </p:cNvSpPr>
            <p:nvPr/>
          </p:nvSpPr>
          <p:spPr bwMode="auto">
            <a:xfrm rot="2270846">
              <a:off x="2834" y="3589"/>
              <a:ext cx="72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0" name="Oval 35"/>
            <p:cNvSpPr>
              <a:spLocks noChangeArrowheads="1"/>
            </p:cNvSpPr>
            <p:nvPr/>
          </p:nvSpPr>
          <p:spPr bwMode="auto">
            <a:xfrm rot="2270846">
              <a:off x="2370" y="3527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1" name="Oval 36"/>
            <p:cNvSpPr>
              <a:spLocks noChangeArrowheads="1"/>
            </p:cNvSpPr>
            <p:nvPr/>
          </p:nvSpPr>
          <p:spPr bwMode="auto">
            <a:xfrm rot="2270846">
              <a:off x="2578" y="3496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2" name="Oval 37"/>
            <p:cNvSpPr>
              <a:spLocks noChangeArrowheads="1"/>
            </p:cNvSpPr>
            <p:nvPr/>
          </p:nvSpPr>
          <p:spPr bwMode="auto">
            <a:xfrm rot="2270846">
              <a:off x="2730" y="3450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3" name="Oval 38"/>
            <p:cNvSpPr>
              <a:spLocks noChangeArrowheads="1"/>
            </p:cNvSpPr>
            <p:nvPr/>
          </p:nvSpPr>
          <p:spPr bwMode="auto">
            <a:xfrm rot="2270846">
              <a:off x="2212" y="3374"/>
              <a:ext cx="72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" name="Oval 39"/>
            <p:cNvSpPr>
              <a:spLocks noChangeArrowheads="1"/>
            </p:cNvSpPr>
            <p:nvPr/>
          </p:nvSpPr>
          <p:spPr bwMode="auto">
            <a:xfrm rot="2270846">
              <a:off x="2420" y="3343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5" name="Oval 40"/>
            <p:cNvSpPr>
              <a:spLocks noChangeArrowheads="1"/>
            </p:cNvSpPr>
            <p:nvPr/>
          </p:nvSpPr>
          <p:spPr bwMode="auto">
            <a:xfrm rot="2270846">
              <a:off x="2573" y="3299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6" name="Oval 41"/>
            <p:cNvSpPr>
              <a:spLocks noChangeArrowheads="1"/>
            </p:cNvSpPr>
            <p:nvPr/>
          </p:nvSpPr>
          <p:spPr bwMode="auto">
            <a:xfrm rot="2270846">
              <a:off x="2094" y="3239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7" name="Oval 42"/>
            <p:cNvSpPr>
              <a:spLocks noChangeArrowheads="1"/>
            </p:cNvSpPr>
            <p:nvPr/>
          </p:nvSpPr>
          <p:spPr bwMode="auto">
            <a:xfrm rot="2270846">
              <a:off x="2301" y="3207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8" name="Oval 43"/>
            <p:cNvSpPr>
              <a:spLocks noChangeArrowheads="1"/>
            </p:cNvSpPr>
            <p:nvPr/>
          </p:nvSpPr>
          <p:spPr bwMode="auto">
            <a:xfrm rot="2270846">
              <a:off x="1621" y="3661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9" name="Oval 44"/>
            <p:cNvSpPr>
              <a:spLocks noChangeArrowheads="1"/>
            </p:cNvSpPr>
            <p:nvPr/>
          </p:nvSpPr>
          <p:spPr bwMode="auto">
            <a:xfrm rot="2270846">
              <a:off x="3252" y="3812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0" name="Oval 45"/>
            <p:cNvSpPr>
              <a:spLocks noChangeArrowheads="1"/>
            </p:cNvSpPr>
            <p:nvPr/>
          </p:nvSpPr>
          <p:spPr bwMode="auto">
            <a:xfrm rot="2270846">
              <a:off x="3461" y="3780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1" name="Oval 46"/>
            <p:cNvSpPr>
              <a:spLocks noChangeArrowheads="1"/>
            </p:cNvSpPr>
            <p:nvPr/>
          </p:nvSpPr>
          <p:spPr bwMode="auto">
            <a:xfrm rot="2270846">
              <a:off x="3615" y="3735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2" name="Oval 47"/>
            <p:cNvSpPr>
              <a:spLocks noChangeArrowheads="1"/>
            </p:cNvSpPr>
            <p:nvPr/>
          </p:nvSpPr>
          <p:spPr bwMode="auto">
            <a:xfrm rot="2270846">
              <a:off x="2951" y="3741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3" name="Oval 48"/>
            <p:cNvSpPr>
              <a:spLocks noChangeArrowheads="1"/>
            </p:cNvSpPr>
            <p:nvPr/>
          </p:nvSpPr>
          <p:spPr bwMode="auto">
            <a:xfrm rot="2270846">
              <a:off x="3161" y="3711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" name="Oval 49"/>
            <p:cNvSpPr>
              <a:spLocks noChangeArrowheads="1"/>
            </p:cNvSpPr>
            <p:nvPr/>
          </p:nvSpPr>
          <p:spPr bwMode="auto">
            <a:xfrm rot="2270846">
              <a:off x="3313" y="3665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5" name="Oval 50"/>
            <p:cNvSpPr>
              <a:spLocks noChangeArrowheads="1"/>
            </p:cNvSpPr>
            <p:nvPr/>
          </p:nvSpPr>
          <p:spPr bwMode="auto">
            <a:xfrm rot="2270846">
              <a:off x="2993" y="3536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6" name="Oval 51"/>
            <p:cNvSpPr>
              <a:spLocks noChangeArrowheads="1"/>
            </p:cNvSpPr>
            <p:nvPr/>
          </p:nvSpPr>
          <p:spPr bwMode="auto">
            <a:xfrm rot="2270846">
              <a:off x="3202" y="3504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7" name="Oval 52"/>
            <p:cNvSpPr>
              <a:spLocks noChangeArrowheads="1"/>
            </p:cNvSpPr>
            <p:nvPr/>
          </p:nvSpPr>
          <p:spPr bwMode="auto">
            <a:xfrm rot="2270846">
              <a:off x="3355" y="3459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8" name="Oval 53"/>
            <p:cNvSpPr>
              <a:spLocks noChangeArrowheads="1"/>
            </p:cNvSpPr>
            <p:nvPr/>
          </p:nvSpPr>
          <p:spPr bwMode="auto">
            <a:xfrm rot="2270846">
              <a:off x="3478" y="3555"/>
              <a:ext cx="72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9" name="Oval 54"/>
            <p:cNvSpPr>
              <a:spLocks noChangeArrowheads="1"/>
            </p:cNvSpPr>
            <p:nvPr/>
          </p:nvSpPr>
          <p:spPr bwMode="auto">
            <a:xfrm rot="2270846">
              <a:off x="3703" y="3892"/>
              <a:ext cx="72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0" name="Oval 55"/>
            <p:cNvSpPr>
              <a:spLocks noChangeArrowheads="1"/>
            </p:cNvSpPr>
            <p:nvPr/>
          </p:nvSpPr>
          <p:spPr bwMode="auto">
            <a:xfrm rot="2270846">
              <a:off x="2928" y="3366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1" name="Oval 56"/>
            <p:cNvSpPr>
              <a:spLocks noChangeArrowheads="1"/>
            </p:cNvSpPr>
            <p:nvPr/>
          </p:nvSpPr>
          <p:spPr bwMode="auto">
            <a:xfrm rot="2270846">
              <a:off x="2725" y="3238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2" name="Oval 57"/>
            <p:cNvSpPr>
              <a:spLocks noChangeArrowheads="1"/>
            </p:cNvSpPr>
            <p:nvPr/>
          </p:nvSpPr>
          <p:spPr bwMode="auto">
            <a:xfrm rot="2270846">
              <a:off x="3152" y="3316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3" name="Oval 58"/>
            <p:cNvSpPr>
              <a:spLocks noChangeArrowheads="1"/>
            </p:cNvSpPr>
            <p:nvPr/>
          </p:nvSpPr>
          <p:spPr bwMode="auto">
            <a:xfrm rot="2270846">
              <a:off x="3619" y="3425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" name="Oval 59"/>
            <p:cNvSpPr>
              <a:spLocks noChangeArrowheads="1"/>
            </p:cNvSpPr>
            <p:nvPr/>
          </p:nvSpPr>
          <p:spPr bwMode="auto">
            <a:xfrm rot="2270846">
              <a:off x="3415" y="3282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5" name="Oval 60"/>
            <p:cNvSpPr>
              <a:spLocks noChangeArrowheads="1"/>
            </p:cNvSpPr>
            <p:nvPr/>
          </p:nvSpPr>
          <p:spPr bwMode="auto">
            <a:xfrm rot="2270846">
              <a:off x="3945" y="3411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6" name="Oval 61"/>
            <p:cNvSpPr>
              <a:spLocks noChangeArrowheads="1"/>
            </p:cNvSpPr>
            <p:nvPr/>
          </p:nvSpPr>
          <p:spPr bwMode="auto">
            <a:xfrm rot="2270846">
              <a:off x="3742" y="3267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7" name="Oval 62"/>
            <p:cNvSpPr>
              <a:spLocks noChangeArrowheads="1"/>
            </p:cNvSpPr>
            <p:nvPr/>
          </p:nvSpPr>
          <p:spPr bwMode="auto">
            <a:xfrm rot="2270846">
              <a:off x="3750" y="3543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8" name="Oval 63"/>
            <p:cNvSpPr>
              <a:spLocks noChangeArrowheads="1"/>
            </p:cNvSpPr>
            <p:nvPr/>
          </p:nvSpPr>
          <p:spPr bwMode="auto">
            <a:xfrm rot="2270846">
              <a:off x="4139" y="3636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9" name="Oval 64"/>
            <p:cNvSpPr>
              <a:spLocks noChangeArrowheads="1"/>
            </p:cNvSpPr>
            <p:nvPr/>
          </p:nvSpPr>
          <p:spPr bwMode="auto">
            <a:xfrm rot="2270846">
              <a:off x="4134" y="3439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0" name="Oval 65"/>
            <p:cNvSpPr>
              <a:spLocks noChangeArrowheads="1"/>
            </p:cNvSpPr>
            <p:nvPr/>
          </p:nvSpPr>
          <p:spPr bwMode="auto">
            <a:xfrm rot="2270846">
              <a:off x="4104" y="3207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1" name="Oval 66"/>
            <p:cNvSpPr>
              <a:spLocks noChangeArrowheads="1"/>
            </p:cNvSpPr>
            <p:nvPr/>
          </p:nvSpPr>
          <p:spPr bwMode="auto">
            <a:xfrm rot="2270846">
              <a:off x="1297" y="2977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2" name="Oval 67"/>
            <p:cNvSpPr>
              <a:spLocks noChangeArrowheads="1"/>
            </p:cNvSpPr>
            <p:nvPr/>
          </p:nvSpPr>
          <p:spPr bwMode="auto">
            <a:xfrm rot="2270846">
              <a:off x="1036" y="2908"/>
              <a:ext cx="72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3" name="Oval 68"/>
            <p:cNvSpPr>
              <a:spLocks noChangeArrowheads="1"/>
            </p:cNvSpPr>
            <p:nvPr/>
          </p:nvSpPr>
          <p:spPr bwMode="auto">
            <a:xfrm rot="2270846">
              <a:off x="1136" y="3135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" name="Oval 69"/>
            <p:cNvSpPr>
              <a:spLocks noChangeArrowheads="1"/>
            </p:cNvSpPr>
            <p:nvPr/>
          </p:nvSpPr>
          <p:spPr bwMode="auto">
            <a:xfrm rot="2270846">
              <a:off x="1278" y="3290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" name="Oval 70"/>
            <p:cNvSpPr>
              <a:spLocks noChangeArrowheads="1"/>
            </p:cNvSpPr>
            <p:nvPr/>
          </p:nvSpPr>
          <p:spPr bwMode="auto">
            <a:xfrm rot="2270846">
              <a:off x="1446" y="3480"/>
              <a:ext cx="72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" name="Oval 71"/>
            <p:cNvSpPr>
              <a:spLocks noChangeArrowheads="1"/>
            </p:cNvSpPr>
            <p:nvPr/>
          </p:nvSpPr>
          <p:spPr bwMode="auto">
            <a:xfrm rot="2270846">
              <a:off x="807" y="2880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7" name="Oval 72"/>
            <p:cNvSpPr>
              <a:spLocks noChangeArrowheads="1"/>
            </p:cNvSpPr>
            <p:nvPr/>
          </p:nvSpPr>
          <p:spPr bwMode="auto">
            <a:xfrm rot="2270846">
              <a:off x="1218" y="3452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8" name="Oval 73"/>
            <p:cNvSpPr>
              <a:spLocks noChangeArrowheads="1"/>
            </p:cNvSpPr>
            <p:nvPr/>
          </p:nvSpPr>
          <p:spPr bwMode="auto">
            <a:xfrm rot="2270846">
              <a:off x="599" y="2896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9" name="Oval 74"/>
            <p:cNvSpPr>
              <a:spLocks noChangeArrowheads="1"/>
            </p:cNvSpPr>
            <p:nvPr/>
          </p:nvSpPr>
          <p:spPr bwMode="auto">
            <a:xfrm rot="2270846">
              <a:off x="1009" y="3468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0" name="Oval 75"/>
            <p:cNvSpPr>
              <a:spLocks noChangeArrowheads="1"/>
            </p:cNvSpPr>
            <p:nvPr/>
          </p:nvSpPr>
          <p:spPr bwMode="auto">
            <a:xfrm rot="2270846">
              <a:off x="420" y="2905"/>
              <a:ext cx="72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1" name="Oval 76"/>
            <p:cNvSpPr>
              <a:spLocks noChangeArrowheads="1"/>
            </p:cNvSpPr>
            <p:nvPr/>
          </p:nvSpPr>
          <p:spPr bwMode="auto">
            <a:xfrm rot="2270846">
              <a:off x="750" y="3089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2" name="Oval 77"/>
            <p:cNvSpPr>
              <a:spLocks noChangeArrowheads="1"/>
            </p:cNvSpPr>
            <p:nvPr/>
          </p:nvSpPr>
          <p:spPr bwMode="auto">
            <a:xfrm rot="2270846">
              <a:off x="928" y="3047"/>
              <a:ext cx="72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3" name="Oval 78"/>
            <p:cNvSpPr>
              <a:spLocks noChangeArrowheads="1"/>
            </p:cNvSpPr>
            <p:nvPr/>
          </p:nvSpPr>
          <p:spPr bwMode="auto">
            <a:xfrm rot="2270846">
              <a:off x="989" y="3274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4" name="Oval 79"/>
            <p:cNvSpPr>
              <a:spLocks noChangeArrowheads="1"/>
            </p:cNvSpPr>
            <p:nvPr/>
          </p:nvSpPr>
          <p:spPr bwMode="auto">
            <a:xfrm rot="2270846">
              <a:off x="495" y="3113"/>
              <a:ext cx="72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5" name="Oval 80"/>
            <p:cNvSpPr>
              <a:spLocks noChangeArrowheads="1"/>
            </p:cNvSpPr>
            <p:nvPr/>
          </p:nvSpPr>
          <p:spPr bwMode="auto">
            <a:xfrm rot="2270846">
              <a:off x="222" y="3006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6" name="Oval 81"/>
            <p:cNvSpPr>
              <a:spLocks noChangeArrowheads="1"/>
            </p:cNvSpPr>
            <p:nvPr/>
          </p:nvSpPr>
          <p:spPr bwMode="auto">
            <a:xfrm rot="2270846">
              <a:off x="257" y="3182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7" name="Oval 82"/>
            <p:cNvSpPr>
              <a:spLocks noChangeArrowheads="1"/>
            </p:cNvSpPr>
            <p:nvPr/>
          </p:nvSpPr>
          <p:spPr bwMode="auto">
            <a:xfrm rot="2270846">
              <a:off x="236" y="3344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8" name="Oval 83"/>
            <p:cNvSpPr>
              <a:spLocks noChangeArrowheads="1"/>
            </p:cNvSpPr>
            <p:nvPr/>
          </p:nvSpPr>
          <p:spPr bwMode="auto">
            <a:xfrm rot="2270846">
              <a:off x="337" y="3468"/>
              <a:ext cx="73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9" name="Oval 84"/>
            <p:cNvSpPr>
              <a:spLocks noChangeArrowheads="1"/>
            </p:cNvSpPr>
            <p:nvPr/>
          </p:nvSpPr>
          <p:spPr bwMode="auto">
            <a:xfrm rot="2270846">
              <a:off x="539" y="3326"/>
              <a:ext cx="72" cy="71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0" name="Oval 85"/>
            <p:cNvSpPr>
              <a:spLocks noChangeArrowheads="1"/>
            </p:cNvSpPr>
            <p:nvPr/>
          </p:nvSpPr>
          <p:spPr bwMode="auto">
            <a:xfrm rot="2270846">
              <a:off x="763" y="3293"/>
              <a:ext cx="73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1" name="Freeform 86"/>
            <p:cNvSpPr>
              <a:spLocks/>
            </p:cNvSpPr>
            <p:nvPr/>
          </p:nvSpPr>
          <p:spPr bwMode="auto">
            <a:xfrm>
              <a:off x="3936" y="2830"/>
              <a:ext cx="1104" cy="1178"/>
            </a:xfrm>
            <a:custGeom>
              <a:avLst/>
              <a:gdLst/>
              <a:ahLst/>
              <a:cxnLst>
                <a:cxn ang="0">
                  <a:pos x="360" y="98"/>
                </a:cxn>
                <a:cxn ang="0">
                  <a:pos x="0" y="1066"/>
                </a:cxn>
                <a:cxn ang="0">
                  <a:pos x="800" y="1178"/>
                </a:cxn>
                <a:cxn ang="0">
                  <a:pos x="1104" y="234"/>
                </a:cxn>
                <a:cxn ang="0">
                  <a:pos x="1070" y="160"/>
                </a:cxn>
                <a:cxn ang="0">
                  <a:pos x="1038" y="124"/>
                </a:cxn>
                <a:cxn ang="0">
                  <a:pos x="994" y="100"/>
                </a:cxn>
                <a:cxn ang="0">
                  <a:pos x="950" y="76"/>
                </a:cxn>
                <a:cxn ang="0">
                  <a:pos x="922" y="60"/>
                </a:cxn>
                <a:cxn ang="0">
                  <a:pos x="870" y="36"/>
                </a:cxn>
                <a:cxn ang="0">
                  <a:pos x="822" y="20"/>
                </a:cxn>
                <a:cxn ang="0">
                  <a:pos x="766" y="4"/>
                </a:cxn>
                <a:cxn ang="0">
                  <a:pos x="694" y="0"/>
                </a:cxn>
                <a:cxn ang="0">
                  <a:pos x="622" y="12"/>
                </a:cxn>
                <a:cxn ang="0">
                  <a:pos x="526" y="24"/>
                </a:cxn>
                <a:cxn ang="0">
                  <a:pos x="454" y="48"/>
                </a:cxn>
                <a:cxn ang="0">
                  <a:pos x="406" y="76"/>
                </a:cxn>
                <a:cxn ang="0">
                  <a:pos x="362" y="100"/>
                </a:cxn>
              </a:cxnLst>
              <a:rect l="0" t="0" r="r" b="b"/>
              <a:pathLst>
                <a:path w="1104" h="1178">
                  <a:moveTo>
                    <a:pt x="360" y="98"/>
                  </a:moveTo>
                  <a:lnTo>
                    <a:pt x="0" y="1066"/>
                  </a:lnTo>
                  <a:lnTo>
                    <a:pt x="800" y="1178"/>
                  </a:lnTo>
                  <a:lnTo>
                    <a:pt x="1104" y="234"/>
                  </a:lnTo>
                  <a:lnTo>
                    <a:pt x="1070" y="160"/>
                  </a:lnTo>
                  <a:lnTo>
                    <a:pt x="1038" y="124"/>
                  </a:lnTo>
                  <a:lnTo>
                    <a:pt x="994" y="100"/>
                  </a:lnTo>
                  <a:lnTo>
                    <a:pt x="950" y="76"/>
                  </a:lnTo>
                  <a:lnTo>
                    <a:pt x="922" y="60"/>
                  </a:lnTo>
                  <a:lnTo>
                    <a:pt x="870" y="36"/>
                  </a:lnTo>
                  <a:lnTo>
                    <a:pt x="822" y="20"/>
                  </a:lnTo>
                  <a:lnTo>
                    <a:pt x="766" y="4"/>
                  </a:lnTo>
                  <a:lnTo>
                    <a:pt x="694" y="0"/>
                  </a:lnTo>
                  <a:lnTo>
                    <a:pt x="622" y="12"/>
                  </a:lnTo>
                  <a:lnTo>
                    <a:pt x="526" y="24"/>
                  </a:lnTo>
                  <a:lnTo>
                    <a:pt x="454" y="48"/>
                  </a:lnTo>
                  <a:lnTo>
                    <a:pt x="406" y="76"/>
                  </a:lnTo>
                  <a:lnTo>
                    <a:pt x="362" y="100"/>
                  </a:lnTo>
                </a:path>
              </a:pathLst>
            </a:custGeom>
            <a:solidFill>
              <a:srgbClr val="FF4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2" name="Oval 87"/>
            <p:cNvSpPr>
              <a:spLocks noChangeArrowheads="1"/>
            </p:cNvSpPr>
            <p:nvPr/>
          </p:nvSpPr>
          <p:spPr bwMode="auto">
            <a:xfrm rot="2270846">
              <a:off x="4320" y="2976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3" name="Oval 88"/>
            <p:cNvSpPr>
              <a:spLocks noChangeArrowheads="1"/>
            </p:cNvSpPr>
            <p:nvPr/>
          </p:nvSpPr>
          <p:spPr bwMode="auto">
            <a:xfrm rot="2270846">
              <a:off x="4512" y="2928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4" name="Oval 89"/>
            <p:cNvSpPr>
              <a:spLocks noChangeArrowheads="1"/>
            </p:cNvSpPr>
            <p:nvPr/>
          </p:nvSpPr>
          <p:spPr bwMode="auto">
            <a:xfrm rot="2270846">
              <a:off x="4752" y="2928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" name="Oval 90"/>
            <p:cNvSpPr>
              <a:spLocks noChangeArrowheads="1"/>
            </p:cNvSpPr>
            <p:nvPr/>
          </p:nvSpPr>
          <p:spPr bwMode="auto">
            <a:xfrm rot="2270846">
              <a:off x="4632" y="3024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6" name="Oval 91"/>
            <p:cNvSpPr>
              <a:spLocks noChangeArrowheads="1"/>
            </p:cNvSpPr>
            <p:nvPr/>
          </p:nvSpPr>
          <p:spPr bwMode="auto">
            <a:xfrm rot="2270846">
              <a:off x="4752" y="3264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7" name="Oval 92"/>
            <p:cNvSpPr>
              <a:spLocks noChangeArrowheads="1"/>
            </p:cNvSpPr>
            <p:nvPr/>
          </p:nvSpPr>
          <p:spPr bwMode="auto">
            <a:xfrm rot="2270846">
              <a:off x="4560" y="3216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8" name="Oval 93"/>
            <p:cNvSpPr>
              <a:spLocks noChangeArrowheads="1"/>
            </p:cNvSpPr>
            <p:nvPr/>
          </p:nvSpPr>
          <p:spPr bwMode="auto">
            <a:xfrm rot="2270846">
              <a:off x="4272" y="3264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9" name="Oval 94"/>
            <p:cNvSpPr>
              <a:spLocks noChangeArrowheads="1"/>
            </p:cNvSpPr>
            <p:nvPr/>
          </p:nvSpPr>
          <p:spPr bwMode="auto">
            <a:xfrm rot="2270846">
              <a:off x="4416" y="3072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0" name="Oval 95"/>
            <p:cNvSpPr>
              <a:spLocks noChangeArrowheads="1"/>
            </p:cNvSpPr>
            <p:nvPr/>
          </p:nvSpPr>
          <p:spPr bwMode="auto">
            <a:xfrm rot="2270846">
              <a:off x="4848" y="3120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1" name="Oval 96"/>
            <p:cNvSpPr>
              <a:spLocks noChangeArrowheads="1"/>
            </p:cNvSpPr>
            <p:nvPr/>
          </p:nvSpPr>
          <p:spPr bwMode="auto">
            <a:xfrm rot="2270846">
              <a:off x="4416" y="3312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2" name="Oval 97"/>
            <p:cNvSpPr>
              <a:spLocks noChangeArrowheads="1"/>
            </p:cNvSpPr>
            <p:nvPr/>
          </p:nvSpPr>
          <p:spPr bwMode="auto">
            <a:xfrm rot="2270846">
              <a:off x="4176" y="3456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3" name="Oval 98"/>
            <p:cNvSpPr>
              <a:spLocks noChangeArrowheads="1"/>
            </p:cNvSpPr>
            <p:nvPr/>
          </p:nvSpPr>
          <p:spPr bwMode="auto">
            <a:xfrm rot="2270846">
              <a:off x="4560" y="3360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4" name="Oval 99"/>
            <p:cNvSpPr>
              <a:spLocks noChangeArrowheads="1"/>
            </p:cNvSpPr>
            <p:nvPr/>
          </p:nvSpPr>
          <p:spPr bwMode="auto">
            <a:xfrm rot="2270846">
              <a:off x="4464" y="3552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" name="Oval 100"/>
            <p:cNvSpPr>
              <a:spLocks noChangeArrowheads="1"/>
            </p:cNvSpPr>
            <p:nvPr/>
          </p:nvSpPr>
          <p:spPr bwMode="auto">
            <a:xfrm rot="2270846">
              <a:off x="4752" y="3504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6" name="Oval 101"/>
            <p:cNvSpPr>
              <a:spLocks noChangeArrowheads="1"/>
            </p:cNvSpPr>
            <p:nvPr/>
          </p:nvSpPr>
          <p:spPr bwMode="auto">
            <a:xfrm rot="2270846">
              <a:off x="4320" y="3456"/>
              <a:ext cx="72" cy="70"/>
            </a:xfrm>
            <a:prstGeom prst="ellipse">
              <a:avLst/>
            </a:prstGeom>
            <a:solidFill>
              <a:srgbClr val="33CCFF"/>
            </a:solidFill>
            <a:ln w="9525" algn="ctr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37" name="Group 102"/>
            <p:cNvGrpSpPr>
              <a:grpSpLocks/>
            </p:cNvGrpSpPr>
            <p:nvPr/>
          </p:nvGrpSpPr>
          <p:grpSpPr bwMode="auto">
            <a:xfrm>
              <a:off x="3925" y="3648"/>
              <a:ext cx="827" cy="576"/>
              <a:chOff x="3925" y="3648"/>
              <a:chExt cx="827" cy="576"/>
            </a:xfrm>
          </p:grpSpPr>
          <p:sp>
            <p:nvSpPr>
              <p:cNvPr id="238" name="Oval 103"/>
              <p:cNvSpPr>
                <a:spLocks noChangeArrowheads="1"/>
              </p:cNvSpPr>
              <p:nvPr/>
            </p:nvSpPr>
            <p:spPr bwMode="auto">
              <a:xfrm rot="2270846">
                <a:off x="3925" y="3724"/>
                <a:ext cx="73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39" name="Oval 104"/>
              <p:cNvSpPr>
                <a:spLocks noChangeArrowheads="1"/>
              </p:cNvSpPr>
              <p:nvPr/>
            </p:nvSpPr>
            <p:spPr bwMode="auto">
              <a:xfrm rot="2270846">
                <a:off x="4107" y="3821"/>
                <a:ext cx="73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40" name="Freeform 105"/>
              <p:cNvSpPr>
                <a:spLocks/>
              </p:cNvSpPr>
              <p:nvPr/>
            </p:nvSpPr>
            <p:spPr bwMode="auto">
              <a:xfrm rot="-1470790">
                <a:off x="3936" y="3696"/>
                <a:ext cx="816" cy="528"/>
              </a:xfrm>
              <a:custGeom>
                <a:avLst/>
                <a:gdLst/>
                <a:ahLst/>
                <a:cxnLst>
                  <a:cxn ang="0">
                    <a:pos x="14" y="12"/>
                  </a:cxn>
                  <a:cxn ang="0">
                    <a:pos x="110" y="16"/>
                  </a:cxn>
                  <a:cxn ang="0">
                    <a:pos x="138" y="108"/>
                  </a:cxn>
                  <a:cxn ang="0">
                    <a:pos x="26" y="84"/>
                  </a:cxn>
                  <a:cxn ang="0">
                    <a:pos x="14" y="12"/>
                  </a:cxn>
                </a:cxnLst>
                <a:rect l="0" t="0" r="r" b="b"/>
                <a:pathLst>
                  <a:path w="152" h="119">
                    <a:moveTo>
                      <a:pt x="14" y="12"/>
                    </a:moveTo>
                    <a:cubicBezTo>
                      <a:pt x="28" y="1"/>
                      <a:pt x="89" y="0"/>
                      <a:pt x="110" y="16"/>
                    </a:cubicBezTo>
                    <a:cubicBezTo>
                      <a:pt x="131" y="32"/>
                      <a:pt x="152" y="97"/>
                      <a:pt x="138" y="108"/>
                    </a:cubicBezTo>
                    <a:cubicBezTo>
                      <a:pt x="124" y="119"/>
                      <a:pt x="48" y="101"/>
                      <a:pt x="26" y="84"/>
                    </a:cubicBezTo>
                    <a:cubicBezTo>
                      <a:pt x="4" y="67"/>
                      <a:pt x="0" y="23"/>
                      <a:pt x="14" y="12"/>
                    </a:cubicBezTo>
                    <a:close/>
                  </a:path>
                </a:pathLst>
              </a:custGeom>
              <a:solidFill>
                <a:srgbClr val="FF4FFF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1" name="Freeform 106"/>
              <p:cNvSpPr>
                <a:spLocks/>
              </p:cNvSpPr>
              <p:nvPr/>
            </p:nvSpPr>
            <p:spPr bwMode="auto">
              <a:xfrm rot="-1470790">
                <a:off x="3986" y="3746"/>
                <a:ext cx="713" cy="436"/>
              </a:xfrm>
              <a:custGeom>
                <a:avLst/>
                <a:gdLst/>
                <a:ahLst/>
                <a:cxnLst>
                  <a:cxn ang="0">
                    <a:pos x="14" y="12"/>
                  </a:cxn>
                  <a:cxn ang="0">
                    <a:pos x="110" y="16"/>
                  </a:cxn>
                  <a:cxn ang="0">
                    <a:pos x="138" y="108"/>
                  </a:cxn>
                  <a:cxn ang="0">
                    <a:pos x="26" y="84"/>
                  </a:cxn>
                  <a:cxn ang="0">
                    <a:pos x="14" y="12"/>
                  </a:cxn>
                </a:cxnLst>
                <a:rect l="0" t="0" r="r" b="b"/>
                <a:pathLst>
                  <a:path w="152" h="119">
                    <a:moveTo>
                      <a:pt x="14" y="12"/>
                    </a:moveTo>
                    <a:cubicBezTo>
                      <a:pt x="28" y="1"/>
                      <a:pt x="89" y="0"/>
                      <a:pt x="110" y="16"/>
                    </a:cubicBezTo>
                    <a:cubicBezTo>
                      <a:pt x="131" y="32"/>
                      <a:pt x="152" y="97"/>
                      <a:pt x="138" y="108"/>
                    </a:cubicBezTo>
                    <a:cubicBezTo>
                      <a:pt x="124" y="119"/>
                      <a:pt x="48" y="101"/>
                      <a:pt x="26" y="84"/>
                    </a:cubicBezTo>
                    <a:cubicBezTo>
                      <a:pt x="4" y="67"/>
                      <a:pt x="0" y="23"/>
                      <a:pt x="14" y="12"/>
                    </a:cubicBezTo>
                    <a:close/>
                  </a:path>
                </a:pathLst>
              </a:custGeom>
              <a:noFill/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2" name="Freeform 107"/>
              <p:cNvSpPr>
                <a:spLocks/>
              </p:cNvSpPr>
              <p:nvPr/>
            </p:nvSpPr>
            <p:spPr bwMode="auto">
              <a:xfrm rot="-1470790">
                <a:off x="4033" y="3799"/>
                <a:ext cx="579" cy="328"/>
              </a:xfrm>
              <a:custGeom>
                <a:avLst/>
                <a:gdLst/>
                <a:ahLst/>
                <a:cxnLst>
                  <a:cxn ang="0">
                    <a:pos x="14" y="12"/>
                  </a:cxn>
                  <a:cxn ang="0">
                    <a:pos x="110" y="16"/>
                  </a:cxn>
                  <a:cxn ang="0">
                    <a:pos x="138" y="108"/>
                  </a:cxn>
                  <a:cxn ang="0">
                    <a:pos x="26" y="84"/>
                  </a:cxn>
                  <a:cxn ang="0">
                    <a:pos x="14" y="12"/>
                  </a:cxn>
                </a:cxnLst>
                <a:rect l="0" t="0" r="r" b="b"/>
                <a:pathLst>
                  <a:path w="152" h="119">
                    <a:moveTo>
                      <a:pt x="14" y="12"/>
                    </a:moveTo>
                    <a:cubicBezTo>
                      <a:pt x="28" y="1"/>
                      <a:pt x="89" y="0"/>
                      <a:pt x="110" y="16"/>
                    </a:cubicBezTo>
                    <a:cubicBezTo>
                      <a:pt x="131" y="32"/>
                      <a:pt x="152" y="97"/>
                      <a:pt x="138" y="108"/>
                    </a:cubicBezTo>
                    <a:cubicBezTo>
                      <a:pt x="124" y="119"/>
                      <a:pt x="48" y="101"/>
                      <a:pt x="26" y="84"/>
                    </a:cubicBezTo>
                    <a:cubicBezTo>
                      <a:pt x="4" y="67"/>
                      <a:pt x="0" y="23"/>
                      <a:pt x="14" y="12"/>
                    </a:cubicBezTo>
                    <a:close/>
                  </a:path>
                </a:pathLst>
              </a:custGeom>
              <a:noFill/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3" name="Freeform 108"/>
              <p:cNvSpPr>
                <a:spLocks/>
              </p:cNvSpPr>
              <p:nvPr/>
            </p:nvSpPr>
            <p:spPr bwMode="auto">
              <a:xfrm rot="-1470790">
                <a:off x="4080" y="3840"/>
                <a:ext cx="471" cy="241"/>
              </a:xfrm>
              <a:custGeom>
                <a:avLst/>
                <a:gdLst/>
                <a:ahLst/>
                <a:cxnLst>
                  <a:cxn ang="0">
                    <a:pos x="14" y="12"/>
                  </a:cxn>
                  <a:cxn ang="0">
                    <a:pos x="110" y="16"/>
                  </a:cxn>
                  <a:cxn ang="0">
                    <a:pos x="138" y="108"/>
                  </a:cxn>
                  <a:cxn ang="0">
                    <a:pos x="26" y="84"/>
                  </a:cxn>
                  <a:cxn ang="0">
                    <a:pos x="14" y="12"/>
                  </a:cxn>
                </a:cxnLst>
                <a:rect l="0" t="0" r="r" b="b"/>
                <a:pathLst>
                  <a:path w="152" h="119">
                    <a:moveTo>
                      <a:pt x="14" y="12"/>
                    </a:moveTo>
                    <a:cubicBezTo>
                      <a:pt x="28" y="1"/>
                      <a:pt x="89" y="0"/>
                      <a:pt x="110" y="16"/>
                    </a:cubicBezTo>
                    <a:cubicBezTo>
                      <a:pt x="131" y="32"/>
                      <a:pt x="152" y="97"/>
                      <a:pt x="138" y="108"/>
                    </a:cubicBezTo>
                    <a:cubicBezTo>
                      <a:pt x="124" y="119"/>
                      <a:pt x="48" y="101"/>
                      <a:pt x="26" y="84"/>
                    </a:cubicBezTo>
                    <a:cubicBezTo>
                      <a:pt x="4" y="67"/>
                      <a:pt x="0" y="23"/>
                      <a:pt x="14" y="12"/>
                    </a:cubicBezTo>
                    <a:close/>
                  </a:path>
                </a:pathLst>
              </a:custGeom>
              <a:noFill/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" name="Oval 109"/>
              <p:cNvSpPr>
                <a:spLocks noChangeArrowheads="1"/>
              </p:cNvSpPr>
              <p:nvPr/>
            </p:nvSpPr>
            <p:spPr bwMode="auto">
              <a:xfrm rot="2270846">
                <a:off x="4656" y="3696"/>
                <a:ext cx="72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45" name="Oval 110"/>
              <p:cNvSpPr>
                <a:spLocks noChangeArrowheads="1"/>
              </p:cNvSpPr>
              <p:nvPr/>
            </p:nvSpPr>
            <p:spPr bwMode="auto">
              <a:xfrm rot="2270846">
                <a:off x="4128" y="3648"/>
                <a:ext cx="72" cy="70"/>
              </a:xfrm>
              <a:prstGeom prst="ellipse">
                <a:avLst/>
              </a:prstGeom>
              <a:solidFill>
                <a:srgbClr val="33CCFF"/>
              </a:solidFill>
              <a:ln w="9525" algn="ctr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46" name="Freeform 111"/>
              <p:cNvSpPr>
                <a:spLocks/>
              </p:cNvSpPr>
              <p:nvPr/>
            </p:nvSpPr>
            <p:spPr bwMode="auto">
              <a:xfrm rot="-1470790">
                <a:off x="4127" y="3877"/>
                <a:ext cx="384" cy="154"/>
              </a:xfrm>
              <a:custGeom>
                <a:avLst/>
                <a:gdLst/>
                <a:ahLst/>
                <a:cxnLst>
                  <a:cxn ang="0">
                    <a:pos x="14" y="12"/>
                  </a:cxn>
                  <a:cxn ang="0">
                    <a:pos x="110" y="16"/>
                  </a:cxn>
                  <a:cxn ang="0">
                    <a:pos x="138" y="108"/>
                  </a:cxn>
                  <a:cxn ang="0">
                    <a:pos x="26" y="84"/>
                  </a:cxn>
                  <a:cxn ang="0">
                    <a:pos x="14" y="12"/>
                  </a:cxn>
                </a:cxnLst>
                <a:rect l="0" t="0" r="r" b="b"/>
                <a:pathLst>
                  <a:path w="152" h="119">
                    <a:moveTo>
                      <a:pt x="14" y="12"/>
                    </a:moveTo>
                    <a:cubicBezTo>
                      <a:pt x="28" y="1"/>
                      <a:pt x="89" y="0"/>
                      <a:pt x="110" y="16"/>
                    </a:cubicBezTo>
                    <a:cubicBezTo>
                      <a:pt x="131" y="32"/>
                      <a:pt x="152" y="97"/>
                      <a:pt x="138" y="108"/>
                    </a:cubicBezTo>
                    <a:cubicBezTo>
                      <a:pt x="124" y="119"/>
                      <a:pt x="48" y="101"/>
                      <a:pt x="26" y="84"/>
                    </a:cubicBezTo>
                    <a:cubicBezTo>
                      <a:pt x="4" y="67"/>
                      <a:pt x="0" y="23"/>
                      <a:pt x="14" y="12"/>
                    </a:cubicBezTo>
                    <a:close/>
                  </a:path>
                </a:pathLst>
              </a:custGeom>
              <a:noFill/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7" name="Freeform 112"/>
              <p:cNvSpPr>
                <a:spLocks/>
              </p:cNvSpPr>
              <p:nvPr/>
            </p:nvSpPr>
            <p:spPr bwMode="auto">
              <a:xfrm rot="-1470790">
                <a:off x="4168" y="3910"/>
                <a:ext cx="288" cy="96"/>
              </a:xfrm>
              <a:custGeom>
                <a:avLst/>
                <a:gdLst/>
                <a:ahLst/>
                <a:cxnLst>
                  <a:cxn ang="0">
                    <a:pos x="14" y="12"/>
                  </a:cxn>
                  <a:cxn ang="0">
                    <a:pos x="110" y="16"/>
                  </a:cxn>
                  <a:cxn ang="0">
                    <a:pos x="138" y="108"/>
                  </a:cxn>
                  <a:cxn ang="0">
                    <a:pos x="26" y="84"/>
                  </a:cxn>
                  <a:cxn ang="0">
                    <a:pos x="14" y="12"/>
                  </a:cxn>
                </a:cxnLst>
                <a:rect l="0" t="0" r="r" b="b"/>
                <a:pathLst>
                  <a:path w="152" h="119">
                    <a:moveTo>
                      <a:pt x="14" y="12"/>
                    </a:moveTo>
                    <a:cubicBezTo>
                      <a:pt x="28" y="1"/>
                      <a:pt x="89" y="0"/>
                      <a:pt x="110" y="16"/>
                    </a:cubicBezTo>
                    <a:cubicBezTo>
                      <a:pt x="131" y="32"/>
                      <a:pt x="152" y="97"/>
                      <a:pt x="138" y="108"/>
                    </a:cubicBezTo>
                    <a:cubicBezTo>
                      <a:pt x="124" y="119"/>
                      <a:pt x="48" y="101"/>
                      <a:pt x="26" y="84"/>
                    </a:cubicBezTo>
                    <a:cubicBezTo>
                      <a:pt x="4" y="67"/>
                      <a:pt x="0" y="23"/>
                      <a:pt x="14" y="12"/>
                    </a:cubicBezTo>
                    <a:close/>
                  </a:path>
                </a:pathLst>
              </a:custGeom>
              <a:noFill/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8" name="Freeform 113"/>
              <p:cNvSpPr>
                <a:spLocks/>
              </p:cNvSpPr>
              <p:nvPr/>
            </p:nvSpPr>
            <p:spPr bwMode="auto">
              <a:xfrm rot="-1470790">
                <a:off x="4240" y="3936"/>
                <a:ext cx="144" cy="48"/>
              </a:xfrm>
              <a:custGeom>
                <a:avLst/>
                <a:gdLst/>
                <a:ahLst/>
                <a:cxnLst>
                  <a:cxn ang="0">
                    <a:pos x="14" y="12"/>
                  </a:cxn>
                  <a:cxn ang="0">
                    <a:pos x="110" y="16"/>
                  </a:cxn>
                  <a:cxn ang="0">
                    <a:pos x="138" y="108"/>
                  </a:cxn>
                  <a:cxn ang="0">
                    <a:pos x="26" y="84"/>
                  </a:cxn>
                  <a:cxn ang="0">
                    <a:pos x="14" y="12"/>
                  </a:cxn>
                </a:cxnLst>
                <a:rect l="0" t="0" r="r" b="b"/>
                <a:pathLst>
                  <a:path w="152" h="119">
                    <a:moveTo>
                      <a:pt x="14" y="12"/>
                    </a:moveTo>
                    <a:cubicBezTo>
                      <a:pt x="28" y="1"/>
                      <a:pt x="89" y="0"/>
                      <a:pt x="110" y="16"/>
                    </a:cubicBezTo>
                    <a:cubicBezTo>
                      <a:pt x="131" y="32"/>
                      <a:pt x="152" y="97"/>
                      <a:pt x="138" y="108"/>
                    </a:cubicBezTo>
                    <a:cubicBezTo>
                      <a:pt x="124" y="119"/>
                      <a:pt x="48" y="101"/>
                      <a:pt x="26" y="84"/>
                    </a:cubicBezTo>
                    <a:cubicBezTo>
                      <a:pt x="4" y="67"/>
                      <a:pt x="0" y="23"/>
                      <a:pt x="14" y="12"/>
                    </a:cubicBezTo>
                    <a:close/>
                  </a:path>
                </a:pathLst>
              </a:custGeom>
              <a:noFill/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/>
          <a:srcRect l="38750" t="30000" r="29375" b="20000"/>
          <a:stretch>
            <a:fillRect/>
          </a:stretch>
        </p:blipFill>
        <p:spPr bwMode="auto">
          <a:xfrm>
            <a:off x="1714480" y="2500306"/>
            <a:ext cx="121444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/>
          <a:srcRect l="68750" t="35000" r="12500" b="45000"/>
          <a:stretch>
            <a:fillRect/>
          </a:stretch>
        </p:blipFill>
        <p:spPr bwMode="auto">
          <a:xfrm>
            <a:off x="6000760" y="2500306"/>
            <a:ext cx="1643074" cy="131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2" name="Прямоугольник 361"/>
          <p:cNvSpPr/>
          <p:nvPr/>
        </p:nvSpPr>
        <p:spPr>
          <a:xfrm>
            <a:off x="1643042" y="4857760"/>
            <a:ext cx="108555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 м</a:t>
            </a:r>
            <a:endParaRPr lang="ru-RU" sz="3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64" name="Прямоугольник 363"/>
          <p:cNvSpPr/>
          <p:nvPr/>
        </p:nvSpPr>
        <p:spPr>
          <a:xfrm>
            <a:off x="6429388" y="4857760"/>
            <a:ext cx="108555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 м</a:t>
            </a:r>
            <a:endParaRPr lang="ru-RU" sz="3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65" name="Левая фигурная скобка 364"/>
          <p:cNvSpPr/>
          <p:nvPr/>
        </p:nvSpPr>
        <p:spPr>
          <a:xfrm rot="16200000">
            <a:off x="4357686" y="3000372"/>
            <a:ext cx="571504" cy="5572164"/>
          </a:xfrm>
          <a:prstGeom prst="leftBrace">
            <a:avLst>
              <a:gd name="adj1" fmla="val 8333"/>
              <a:gd name="adj2" fmla="val 52126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7" name="Прямоугольник 366"/>
          <p:cNvSpPr/>
          <p:nvPr/>
        </p:nvSpPr>
        <p:spPr>
          <a:xfrm>
            <a:off x="4143372" y="5934670"/>
            <a:ext cx="1175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 м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 decel="100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" grpId="0"/>
      <p:bldP spid="364" grpId="0"/>
      <p:bldP spid="365" grpId="0" animBg="1"/>
      <p:bldP spid="36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Рисунок 415" descr="490004.JPG"/>
          <p:cNvPicPr>
            <a:picLocks noChangeAspect="1"/>
          </p:cNvPicPr>
          <p:nvPr/>
        </p:nvPicPr>
        <p:blipFill>
          <a:blip r:embed="rId3"/>
          <a:srcRect l="3906" t="3125" r="4687" b="4297"/>
          <a:stretch>
            <a:fillRect/>
          </a:stretch>
        </p:blipFill>
        <p:spPr>
          <a:xfrm>
            <a:off x="-60615" y="0"/>
            <a:ext cx="9204615" cy="6858000"/>
          </a:xfrm>
          <a:prstGeom prst="rect">
            <a:avLst/>
          </a:prstGeom>
        </p:spPr>
      </p:pic>
      <p:pic>
        <p:nvPicPr>
          <p:cNvPr id="4" name="Игр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7224" y="585789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005.jpg"/>
          <p:cNvPicPr>
            <a:picLocks noChangeAspect="1"/>
          </p:cNvPicPr>
          <p:nvPr/>
        </p:nvPicPr>
        <p:blipFill>
          <a:blip r:embed="rId2">
            <a:lum bright="-30000" contrast="40000"/>
          </a:blip>
          <a:stretch>
            <a:fillRect/>
          </a:stretch>
        </p:blipFill>
        <p:spPr>
          <a:xfrm>
            <a:off x="-857287" y="0"/>
            <a:ext cx="10001288" cy="6846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488" y="500042"/>
            <a:ext cx="3696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Стр. 51 № 5</a:t>
            </a:r>
            <a:endParaRPr lang="ru-RU" sz="5400" b="1" cap="none" spc="50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1857364"/>
            <a:ext cx="76438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70- </a:t>
            </a:r>
            <a:r>
              <a:rPr lang="ru-RU" sz="3600" dirty="0" smtClean="0">
                <a:latin typeface="Times New Roman"/>
                <a:cs typeface="Times New Roman"/>
              </a:rPr>
              <a:t>⁪= 40                       </a:t>
            </a:r>
            <a:r>
              <a:rPr lang="ru-RU" sz="3600" dirty="0" smtClean="0">
                <a:latin typeface="Times New Roman"/>
                <a:cs typeface="Times New Roman"/>
              </a:rPr>
              <a:t>40+ </a:t>
            </a:r>
            <a:r>
              <a:rPr lang="ru-RU" sz="3600" dirty="0" smtClean="0">
                <a:latin typeface="Times New Roman"/>
                <a:cs typeface="Times New Roman"/>
              </a:rPr>
              <a:t>⁪ = 50</a:t>
            </a:r>
            <a:endParaRPr lang="ru-RU" sz="3600" dirty="0" smtClean="0">
              <a:latin typeface="Times New Roman"/>
              <a:cs typeface="Times New Roman"/>
            </a:endParaRPr>
          </a:p>
          <a:p>
            <a:pPr algn="ctr"/>
            <a:r>
              <a:rPr lang="ru-RU" sz="3600" dirty="0" smtClean="0">
                <a:latin typeface="Times New Roman"/>
                <a:cs typeface="Times New Roman"/>
              </a:rPr>
              <a:t>50+ </a:t>
            </a:r>
            <a:r>
              <a:rPr lang="ru-RU" sz="3600" dirty="0" smtClean="0">
                <a:latin typeface="Times New Roman"/>
                <a:cs typeface="Times New Roman"/>
              </a:rPr>
              <a:t>⁪ = 80                     </a:t>
            </a:r>
            <a:r>
              <a:rPr lang="ru-RU" sz="3600" dirty="0" smtClean="0">
                <a:latin typeface="Times New Roman"/>
                <a:cs typeface="Times New Roman"/>
              </a:rPr>
              <a:t>30+ </a:t>
            </a:r>
            <a:r>
              <a:rPr lang="ru-RU" sz="3600" dirty="0" smtClean="0">
                <a:latin typeface="Times New Roman"/>
                <a:cs typeface="Times New Roman"/>
              </a:rPr>
              <a:t>⁪ = 60</a:t>
            </a:r>
          </a:p>
          <a:p>
            <a:pPr algn="ctr"/>
            <a:r>
              <a:rPr lang="ru-RU" sz="3600" dirty="0" smtClean="0">
                <a:latin typeface="Times New Roman"/>
                <a:cs typeface="Times New Roman"/>
              </a:rPr>
              <a:t>⁪ -10 = 90                     ⁪-10 = 50</a:t>
            </a:r>
            <a:endParaRPr lang="ru-RU" sz="3600" dirty="0"/>
          </a:p>
        </p:txBody>
      </p:sp>
      <p:pic>
        <p:nvPicPr>
          <p:cNvPr id="5" name="Рисунок 4" descr="Изображение 005.jpg"/>
          <p:cNvPicPr>
            <a:picLocks noChangeAspect="1"/>
          </p:cNvPicPr>
          <p:nvPr/>
        </p:nvPicPr>
        <p:blipFill>
          <a:blip r:embed="rId2">
            <a:lum bright="-30000" contrast="40000"/>
          </a:blip>
          <a:stretch>
            <a:fillRect/>
          </a:stretch>
        </p:blipFill>
        <p:spPr>
          <a:xfrm>
            <a:off x="2500298" y="3857628"/>
            <a:ext cx="4000527" cy="273860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85918" y="1857364"/>
            <a:ext cx="665567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30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28794" y="2428868"/>
            <a:ext cx="665567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30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3000372"/>
            <a:ext cx="906018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100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388" y="1857364"/>
            <a:ext cx="665567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29388" y="2428868"/>
            <a:ext cx="665567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30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72132" y="2928934"/>
            <a:ext cx="665567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r>
              <a:rPr lang="ru-RU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</a:t>
            </a:r>
            <a:endParaRPr lang="ru-RU" sz="3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7500" t="7500" r="49375" b="19999"/>
          <a:stretch>
            <a:fillRect/>
          </a:stretch>
        </p:blipFill>
        <p:spPr bwMode="auto">
          <a:xfrm>
            <a:off x="357158" y="1273412"/>
            <a:ext cx="4429156" cy="55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714480" y="2857496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20-10=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14348" y="200024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10+10=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143240" y="1928802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50-30=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143108" y="471488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90-70=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14348" y="5643578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20+10=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3071802" y="585789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70-40=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071538" y="400050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100-70=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000628" y="1714488"/>
            <a:ext cx="23574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14942" y="1000108"/>
            <a:ext cx="14125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10 -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286380" y="2500306"/>
            <a:ext cx="14125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20 -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357818" y="4143380"/>
            <a:ext cx="14125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30 -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715140" y="1285860"/>
            <a:ext cx="1071570" cy="571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786578" y="2643182"/>
            <a:ext cx="1071570" cy="5715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786578" y="4214818"/>
            <a:ext cx="1071570" cy="57150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Обла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643834" y="571501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3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 l="56250" t="10000" b="22499"/>
          <a:stretch>
            <a:fillRect/>
          </a:stretch>
        </p:blipFill>
        <p:spPr bwMode="auto">
          <a:xfrm>
            <a:off x="4429124" y="785794"/>
            <a:ext cx="4286280" cy="4959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Изображение 002.jpg"/>
          <p:cNvPicPr>
            <a:picLocks noChangeAspect="1"/>
          </p:cNvPicPr>
          <p:nvPr/>
        </p:nvPicPr>
        <p:blipFill>
          <a:blip r:embed="rId3">
            <a:lum bright="-30000" contrast="40000"/>
          </a:blip>
          <a:srcRect l="50974" t="22883" r="32480" b="63790"/>
          <a:stretch>
            <a:fillRect/>
          </a:stretch>
        </p:blipFill>
        <p:spPr>
          <a:xfrm rot="16200000">
            <a:off x="785785" y="3786191"/>
            <a:ext cx="1928826" cy="1928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500042"/>
            <a:ext cx="68845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Домашнее задание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0298" y="2428868"/>
            <a:ext cx="45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Стр. 51 № 4</a:t>
            </a:r>
            <a:endParaRPr lang="ru-RU" sz="4000" dirty="0"/>
          </a:p>
        </p:txBody>
      </p:sp>
      <p:pic>
        <p:nvPicPr>
          <p:cNvPr id="6" name="Picture 21" descr="рука пишет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3643314"/>
            <a:ext cx="1584325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43174" y="571480"/>
            <a:ext cx="3704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Рефлексия</a:t>
            </a:r>
            <a:endParaRPr lang="ru-RU" sz="5400" b="1" cap="all" spc="0" dirty="0">
              <a:ln/>
              <a:solidFill>
                <a:srgbClr val="00206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928802"/>
            <a:ext cx="72866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 smtClean="0">
                <a:solidFill>
                  <a:srgbClr val="002060"/>
                </a:solidFill>
              </a:rPr>
              <a:t>Сегодня на уроке я научился…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solidFill>
                  <a:srgbClr val="002060"/>
                </a:solidFill>
              </a:rPr>
              <a:t>Мне было интересно…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solidFill>
                  <a:srgbClr val="002060"/>
                </a:solidFill>
              </a:rPr>
              <a:t>Мне понравилось…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1m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714356"/>
            <a:ext cx="6286544" cy="5383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</TotalTime>
  <Words>357</Words>
  <Application>Microsoft Office PowerPoint</Application>
  <PresentationFormat>Экран (4:3)</PresentationFormat>
  <Paragraphs>256</Paragraphs>
  <Slides>39</Slides>
  <Notes>2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Слайд 1</vt:lpstr>
      <vt:lpstr>Слайд 2</vt:lpstr>
      <vt:lpstr>    Тема урока: Сложение и вычитание  десятков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Кроссворд</vt:lpstr>
      <vt:lpstr>        Задача стр 51  № 3 В ателье для пошива платья купили 20 метров шёлка и для пошива рубашек  - 10 метров ситца. Сколько всего метров ткани купили?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Company>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XP GAME 2010</dc:creator>
  <cp:lastModifiedBy>XP GAME 2010</cp:lastModifiedBy>
  <cp:revision>127</cp:revision>
  <dcterms:created xsi:type="dcterms:W3CDTF">2012-02-15T12:16:00Z</dcterms:created>
  <dcterms:modified xsi:type="dcterms:W3CDTF">2012-03-14T20:01:17Z</dcterms:modified>
</cp:coreProperties>
</file>