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64" r:id="rId3"/>
    <p:sldId id="257" r:id="rId4"/>
    <p:sldId id="258" r:id="rId5"/>
    <p:sldId id="266" r:id="rId6"/>
    <p:sldId id="260" r:id="rId7"/>
    <p:sldId id="262" r:id="rId8"/>
    <p:sldId id="261" r:id="rId9"/>
    <p:sldId id="263" r:id="rId10"/>
    <p:sldId id="267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7AF141-9D29-4B74-A3D1-ADD72BA900D5}" type="datetimeFigureOut">
              <a:rPr lang="ru-RU" smtClean="0"/>
              <a:t>11.04.2017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F9986C-A10C-4858-9E17-658FAC0C3C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367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9986C-A10C-4858-9E17-658FAC0C3C0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161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5E28C-742D-48C0-971D-A42F8F9AA3B5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32637-B521-41DA-822B-7D12BEC772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5E28C-742D-48C0-971D-A42F8F9AA3B5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32637-B521-41DA-822B-7D12BEC77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5E28C-742D-48C0-971D-A42F8F9AA3B5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32637-B521-41DA-822B-7D12BEC772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5E28C-742D-48C0-971D-A42F8F9AA3B5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32637-B521-41DA-822B-7D12BEC77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5E28C-742D-48C0-971D-A42F8F9AA3B5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32637-B521-41DA-822B-7D12BEC7726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5E28C-742D-48C0-971D-A42F8F9AA3B5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32637-B521-41DA-822B-7D12BEC77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5E28C-742D-48C0-971D-A42F8F9AA3B5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32637-B521-41DA-822B-7D12BEC77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5E28C-742D-48C0-971D-A42F8F9AA3B5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32637-B521-41DA-822B-7D12BEC77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9D75E28C-742D-48C0-971D-A42F8F9AA3B5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CB232637-B521-41DA-822B-7D12BEC77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5E28C-742D-48C0-971D-A42F8F9AA3B5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32637-B521-41DA-822B-7D12BEC77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5E28C-742D-48C0-971D-A42F8F9AA3B5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232637-B521-41DA-822B-7D12BEC77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D75E28C-742D-48C0-971D-A42F8F9AA3B5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B232637-B521-41DA-822B-7D12BEC7726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ru.wikipedia.org/wiki/%D0%A4%D0%B0%D0%B9%D0%BB:Russia-Moscow-VDNH-Rocket_R-7-1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ru.wikipedia.org/wiki/%D0%A4%D0%B0%D0%B9%D0%BB:Gagarin_space_suite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ru.wikipedia.org/wiki/%D0%A4%D0%B0%D0%B9%D0%BB:Foale_ZeroG.jp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924944"/>
            <a:ext cx="7772400" cy="1470025"/>
          </a:xfrm>
        </p:spPr>
        <p:txBody>
          <a:bodyPr/>
          <a:lstStyle/>
          <a:p>
            <a:pPr algn="r"/>
            <a:r>
              <a:rPr lang="ru-RU" sz="4400" dirty="0" smtClean="0"/>
              <a:t>12 апреля –День космонавтики</a:t>
            </a:r>
            <a:endParaRPr lang="ru-RU" sz="4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16632"/>
            <a:ext cx="4584002" cy="28432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92D050"/>
                </a:solidFill>
              </a:rPr>
              <a:t>Космос </a:t>
            </a:r>
            <a:endParaRPr lang="ru-RU" dirty="0">
              <a:solidFill>
                <a:srgbClr val="92D050"/>
              </a:solidFill>
            </a:endParaRPr>
          </a:p>
        </p:txBody>
      </p:sp>
      <p:pic>
        <p:nvPicPr>
          <p:cNvPr id="5" name="Содержимое 5" descr="солнце2.pn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1520" y="1484784"/>
            <a:ext cx="4047258" cy="3600400"/>
          </a:xfrm>
        </p:spPr>
      </p:pic>
      <p:pic>
        <p:nvPicPr>
          <p:cNvPr id="6" name="Содержимое 3" descr="планеты солнечной системы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4008" y="2564904"/>
            <a:ext cx="4038600" cy="3939438"/>
          </a:xfrm>
        </p:spPr>
      </p:pic>
      <p:sp>
        <p:nvSpPr>
          <p:cNvPr id="7" name="TextBox 6"/>
          <p:cNvSpPr txBox="1"/>
          <p:nvPr/>
        </p:nvSpPr>
        <p:spPr>
          <a:xfrm>
            <a:off x="1331640" y="5301208"/>
            <a:ext cx="14274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92D050"/>
                </a:solidFill>
              </a:rPr>
              <a:t>Солнце </a:t>
            </a:r>
            <a:endParaRPr lang="ru-RU" sz="2800" b="1" dirty="0">
              <a:solidFill>
                <a:srgbClr val="92D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6136" y="1340768"/>
            <a:ext cx="1687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92D050"/>
                </a:solidFill>
              </a:rPr>
              <a:t>9 планет  </a:t>
            </a:r>
            <a:endParaRPr lang="ru-RU" sz="28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915816" y="1628800"/>
            <a:ext cx="3357586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331640" y="476672"/>
            <a:ext cx="70297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92D050"/>
                </a:solidFill>
              </a:rPr>
              <a:t>Константин Циолковский </a:t>
            </a:r>
            <a:endParaRPr lang="ru-RU" sz="44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437112"/>
            <a:ext cx="3861048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Собака Лайка</a:t>
            </a:r>
            <a:endParaRPr lang="ru-RU" sz="3600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4154234" cy="31156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84984"/>
            <a:ext cx="4073647" cy="28666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004048" y="1556792"/>
            <a:ext cx="34672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Monotype Corsiva" pitchFamily="66" charset="0"/>
                <a:ea typeface="+mj-ea"/>
                <a:cs typeface="+mj-cs"/>
              </a:rPr>
              <a:t>Белка и Стрелка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upload.wikimedia.org/wikipedia/commons/thumb/2/2b/Russia-Moscow-VDNH-Rocket_R-7-1.jpg/200px-Russia-Moscow-VDNH-Rocket_R-7-1.jpg">
            <a:hlinkClick r:id="rId2" tooltip="&quot;Копия ракеты Р-7 в Москве на ВДНХ&quot;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276872"/>
            <a:ext cx="2880320" cy="3888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/>
          <a:srcRect l="52209"/>
          <a:stretch>
            <a:fillRect/>
          </a:stretch>
        </p:blipFill>
        <p:spPr>
          <a:xfrm>
            <a:off x="1187624" y="1700808"/>
            <a:ext cx="2304256" cy="38204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772400" cy="122413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92D050"/>
                </a:solidFill>
              </a:rPr>
              <a:t>Сергей Королёв </a:t>
            </a:r>
            <a:endParaRPr lang="ru-RU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Содержимое 2"/>
          <p:cNvSpPr>
            <a:spLocks noGrp="1"/>
          </p:cNvSpPr>
          <p:nvPr>
            <p:ph idx="1"/>
          </p:nvPr>
        </p:nvSpPr>
        <p:spPr>
          <a:xfrm>
            <a:off x="428625" y="428625"/>
            <a:ext cx="8229600" cy="1344191"/>
          </a:xfrm>
        </p:spPr>
        <p:txBody>
          <a:bodyPr>
            <a:normAutofit lnSpcReduction="10000"/>
          </a:bodyPr>
          <a:lstStyle/>
          <a:p>
            <a:pPr algn="ctr">
              <a:buFont typeface="Arial" charset="0"/>
              <a:buNone/>
            </a:pPr>
            <a:r>
              <a:rPr lang="ru-RU" dirty="0" smtClean="0">
                <a:solidFill>
                  <a:srgbClr val="92D050"/>
                </a:solidFill>
              </a:rPr>
              <a:t>   12   апреля   1961 г.  - совершён первый полёт человека в космос на корабле Восток-1, СССР. </a:t>
            </a:r>
          </a:p>
          <a:p>
            <a:pPr algn="ctr"/>
            <a:endParaRPr lang="ru-RU" dirty="0" smtClean="0">
              <a:solidFill>
                <a:srgbClr val="92D050"/>
              </a:solidFill>
            </a:endParaRPr>
          </a:p>
        </p:txBody>
      </p:sp>
      <p:pic>
        <p:nvPicPr>
          <p:cNvPr id="4" name="Рисунок 3" descr="Портрет">
            <a:hlinkClick r:id="rId2" tooltip="Портрет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628800"/>
            <a:ext cx="3000396" cy="414340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1700808"/>
            <a:ext cx="2815597" cy="404531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83568" y="6021288"/>
            <a:ext cx="77414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smtClean="0">
                <a:solidFill>
                  <a:srgbClr val="92D050"/>
                </a:solidFill>
                <a:latin typeface="Monotype Corsiva" pitchFamily="66" charset="0"/>
              </a:rPr>
              <a:t> </a:t>
            </a:r>
            <a:r>
              <a:rPr lang="ru-RU" sz="4000" b="1" dirty="0">
                <a:solidFill>
                  <a:srgbClr val="92D050"/>
                </a:solidFill>
                <a:latin typeface="Monotype Corsiva" pitchFamily="66" charset="0"/>
              </a:rPr>
              <a:t>Юрий </a:t>
            </a:r>
            <a:r>
              <a:rPr lang="ru-RU" sz="4000" b="1" dirty="0" smtClean="0">
                <a:solidFill>
                  <a:srgbClr val="92D050"/>
                </a:solidFill>
                <a:latin typeface="Monotype Corsiva" pitchFamily="66" charset="0"/>
              </a:rPr>
              <a:t>Алексеевич Гагарин </a:t>
            </a:r>
            <a:endParaRPr lang="ru-RU" sz="4000" b="1" dirty="0">
              <a:solidFill>
                <a:srgbClr val="92D050"/>
              </a:solidFill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7565" y="3284984"/>
            <a:ext cx="909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92D050"/>
                </a:solidFill>
                <a:latin typeface="+mj-lt"/>
              </a:rPr>
              <a:t>108</a:t>
            </a:r>
          </a:p>
          <a:p>
            <a:pPr algn="ctr"/>
            <a:r>
              <a:rPr lang="ru-RU" b="1" dirty="0" smtClean="0">
                <a:solidFill>
                  <a:srgbClr val="92D050"/>
                </a:solidFill>
                <a:latin typeface="+mj-lt"/>
              </a:rPr>
              <a:t> минут </a:t>
            </a:r>
            <a:endParaRPr lang="ru-RU" b="1" dirty="0">
              <a:solidFill>
                <a:srgbClr val="92D050"/>
              </a:solidFill>
              <a:latin typeface="+mj-lt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upload.wikimedia.org/wikipedia/commons/thumb/c/c4/Foale_ZeroG.jpg/400px-Foale_ZeroG.jpg">
            <a:hlinkClick r:id="rId2" tooltip="&quot;Космонавты и астронавты на борту Международной космической станции.&quot;"/>
          </p:cNvPr>
          <p:cNvPicPr/>
          <p:nvPr/>
        </p:nvPicPr>
        <p:blipFill>
          <a:blip r:embed="rId3" cstate="print"/>
          <a:srcRect b="2273"/>
          <a:stretch>
            <a:fillRect/>
          </a:stretch>
        </p:blipFill>
        <p:spPr bwMode="auto">
          <a:xfrm>
            <a:off x="683568" y="3501008"/>
            <a:ext cx="5688632" cy="3096344"/>
          </a:xfrm>
          <a:prstGeom prst="rect">
            <a:avLst/>
          </a:prstGeom>
          <a:ln w="190500" cap="sq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Содержимое 3" descr="ракета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60648"/>
            <a:ext cx="3081485" cy="3033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Содержимое 2"/>
          <p:cNvSpPr>
            <a:spLocks noGrp="1"/>
          </p:cNvSpPr>
          <p:nvPr>
            <p:ph idx="1"/>
          </p:nvPr>
        </p:nvSpPr>
        <p:spPr>
          <a:xfrm>
            <a:off x="500063" y="357188"/>
            <a:ext cx="8229600" cy="1857375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dirty="0" smtClean="0">
                <a:solidFill>
                  <a:srgbClr val="FFFF00"/>
                </a:solidFill>
              </a:rPr>
              <a:t>   </a:t>
            </a:r>
            <a:r>
              <a:rPr lang="ru-RU" dirty="0" smtClean="0">
                <a:solidFill>
                  <a:srgbClr val="92D050"/>
                </a:solidFill>
              </a:rPr>
              <a:t>18 марта 1965 г. —</a:t>
            </a:r>
          </a:p>
          <a:p>
            <a:pPr algn="ctr">
              <a:buFont typeface="Arial" charset="0"/>
              <a:buNone/>
            </a:pPr>
            <a:r>
              <a:rPr lang="ru-RU" dirty="0" smtClean="0">
                <a:solidFill>
                  <a:srgbClr val="92D050"/>
                </a:solidFill>
              </a:rPr>
              <a:t> совершён первый выход человека в открытый космос с корабля Восход-2 </a:t>
            </a:r>
          </a:p>
          <a:p>
            <a:endParaRPr lang="ru-RU" dirty="0" smtClean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267744" y="2132856"/>
            <a:ext cx="3214710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796136" y="4437112"/>
            <a:ext cx="22266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92D050"/>
                </a:solidFill>
              </a:rPr>
              <a:t>Алексей </a:t>
            </a:r>
          </a:p>
          <a:p>
            <a:r>
              <a:rPr lang="ru-RU" sz="4000" dirty="0" smtClean="0">
                <a:solidFill>
                  <a:srgbClr val="92D050"/>
                </a:solidFill>
              </a:rPr>
              <a:t>Леонов </a:t>
            </a:r>
            <a:endParaRPr lang="ru-RU" sz="40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104" y="4221088"/>
            <a:ext cx="2890093" cy="2214562"/>
          </a:xfrm>
        </p:spPr>
        <p:txBody>
          <a:bodyPr>
            <a:no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Валентина Терешкова</a:t>
            </a:r>
            <a:endParaRPr lang="ru-RU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132856"/>
            <a:ext cx="2994099" cy="43712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331640" y="260648"/>
            <a:ext cx="63589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rgbClr val="92D050"/>
                </a:solidFill>
              </a:rPr>
              <a:t>Первая женщина – </a:t>
            </a:r>
          </a:p>
          <a:p>
            <a:pPr algn="ctr"/>
            <a:r>
              <a:rPr lang="ru-RU" sz="4800" dirty="0" smtClean="0">
                <a:solidFill>
                  <a:srgbClr val="92D050"/>
                </a:solidFill>
              </a:rPr>
              <a:t>космонавт </a:t>
            </a:r>
            <a:endParaRPr lang="ru-RU" sz="48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1340768"/>
            <a:ext cx="3826768" cy="1152128"/>
          </a:xfrm>
        </p:spPr>
        <p:txBody>
          <a:bodyPr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4400" dirty="0" smtClean="0">
                <a:solidFill>
                  <a:srgbClr val="92D050"/>
                </a:solidFill>
              </a:rPr>
              <a:t>ОДЕЖДА КОСМОНАВТОВ</a:t>
            </a:r>
            <a:endParaRPr lang="ru-RU" sz="4400" dirty="0">
              <a:solidFill>
                <a:srgbClr val="92D050"/>
              </a:solidFill>
            </a:endParaRPr>
          </a:p>
        </p:txBody>
      </p:sp>
      <p:pic>
        <p:nvPicPr>
          <p:cNvPr id="22531" name="Содержимое 3" descr="одежда космонавтов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260648"/>
            <a:ext cx="4926863" cy="3744416"/>
          </a:xfrm>
        </p:spPr>
      </p:pic>
      <p:pic>
        <p:nvPicPr>
          <p:cNvPr id="4" name="Содержимое 3" descr="55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283968" y="3284984"/>
            <a:ext cx="4564013" cy="3276727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980728"/>
            <a:ext cx="3538736" cy="1143000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rgbClr val="92D050"/>
                </a:solidFill>
              </a:rPr>
              <a:t>КАК ПИТАЮТСЯ КОСМОНАВТЫ</a:t>
            </a:r>
            <a:endParaRPr lang="ru-RU" sz="4000" dirty="0">
              <a:solidFill>
                <a:srgbClr val="92D050"/>
              </a:solidFill>
            </a:endParaRPr>
          </a:p>
        </p:txBody>
      </p:sp>
      <p:pic>
        <p:nvPicPr>
          <p:cNvPr id="26627" name="Содержимое 3" descr="еда космонавтов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67544" y="332656"/>
            <a:ext cx="3431458" cy="3024336"/>
          </a:xfrm>
        </p:spPr>
      </p:pic>
      <p:pic>
        <p:nvPicPr>
          <p:cNvPr id="4" name="Содержимое 3" descr="еда.jpe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139952" y="2564904"/>
            <a:ext cx="4853756" cy="3429988"/>
          </a:xfrm>
          <a:prstGeom prst="rect">
            <a:avLst/>
          </a:prstGeom>
        </p:spPr>
      </p:pic>
      <p:pic>
        <p:nvPicPr>
          <p:cNvPr id="5" name="Содержимое 3" descr="еда космонавтов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51520" y="3573016"/>
            <a:ext cx="3705622" cy="2888205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Documents and Settings\Admin\Мои документы\Мои рисунки\kosm1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0424"/>
            <a:ext cx="7965504" cy="6827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123728" y="548680"/>
            <a:ext cx="45596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92D050"/>
                </a:solidFill>
              </a:rPr>
              <a:t>Мечты сбываются!</a:t>
            </a:r>
            <a:endParaRPr lang="ru-RU" sz="4000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70</TotalTime>
  <Words>79</Words>
  <Application>Microsoft Office PowerPoint</Application>
  <PresentationFormat>Экран (4:3)</PresentationFormat>
  <Paragraphs>23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Метро</vt:lpstr>
      <vt:lpstr>12 апреля –День космонавтики</vt:lpstr>
      <vt:lpstr>Презентация PowerPoint</vt:lpstr>
      <vt:lpstr>Космос </vt:lpstr>
      <vt:lpstr>Презентация PowerPoint</vt:lpstr>
      <vt:lpstr>Собака Лайка</vt:lpstr>
      <vt:lpstr>Сергей Королёв </vt:lpstr>
      <vt:lpstr>Презентация PowerPoint</vt:lpstr>
      <vt:lpstr>Презентация PowerPoint</vt:lpstr>
      <vt:lpstr>Презентация PowerPoint</vt:lpstr>
      <vt:lpstr>Валентина Терешкова</vt:lpstr>
      <vt:lpstr>ОДЕЖДА КОСМОНАВТОВ</vt:lpstr>
      <vt:lpstr>КАК ПИТАЮТСЯ КОСМОНАВТЫ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 апреля –День космонавтики</dc:title>
  <dc:creator>Я-ПК</dc:creator>
  <cp:lastModifiedBy>Admin</cp:lastModifiedBy>
  <cp:revision>11</cp:revision>
  <dcterms:created xsi:type="dcterms:W3CDTF">2013-04-14T07:17:50Z</dcterms:created>
  <dcterms:modified xsi:type="dcterms:W3CDTF">2017-04-11T12:03:26Z</dcterms:modified>
</cp:coreProperties>
</file>