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93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9898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Роль родного дома и семьи в воспитании личности дошкольника.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34023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://novosti33.ru/wp-content/uploads/2016/05/semya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8358246" cy="49292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6584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ользователь\Downloads\0002-002-Semja-eta-ta-samaja-sreda-v-kotoroj-chelovek-uchitsja-i-sam-tvori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66"/>
            <a:ext cx="8858312" cy="63579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7207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9" name="Picture 1" descr="C:\Users\Пользователь\Downloads\930_10000_0.50_0.50_1_false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8215370" cy="6072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7144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Пользователь\Downloads\258022103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2"/>
            <a:ext cx="8572560" cy="6215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10561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Пользователь\Downloads\img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643998" cy="62151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10108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Пользователь\Downloads\img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572560" cy="6380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6193"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Пользователь\Downloads\img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572560" cy="6273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6942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Пользователь\Downloads\img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8468" y="357166"/>
            <a:ext cx="8649812" cy="62909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5164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Пользователь\Downloads\0013-013-Nerazluchnye-druzja-roditeli-i-det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643998" cy="621510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17129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Пользователь\Downloads\img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571480"/>
            <a:ext cx="8501122" cy="61436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7082"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Пользователь\Downloads\0022-022-Narodnye-poslovitsy-o-roli-semi-v-vospitani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3718" y="500042"/>
            <a:ext cx="8554562" cy="63087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20218"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Пользователь\Downloads\img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429684" cy="6183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6116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C:\Users\Пользователь\Downloads\img12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3718" y="500042"/>
            <a:ext cx="8554562" cy="6148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10187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0</Words>
  <PresentationFormat>Экран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 Роль родного дома и семьи в воспитании личности дошкольника.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родного дома и семьи в воспитании личности дошкольника.</dc:title>
  <dc:creator>ygaj</dc:creator>
  <cp:lastModifiedBy>Пользователь</cp:lastModifiedBy>
  <cp:revision>5</cp:revision>
  <dcterms:created xsi:type="dcterms:W3CDTF">2017-04-06T11:57:41Z</dcterms:created>
  <dcterms:modified xsi:type="dcterms:W3CDTF">2017-04-06T12:39:25Z</dcterms:modified>
</cp:coreProperties>
</file>