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9" r:id="rId4"/>
    <p:sldId id="270" r:id="rId5"/>
    <p:sldId id="271" r:id="rId6"/>
    <p:sldId id="272" r:id="rId7"/>
    <p:sldId id="273" r:id="rId8"/>
    <p:sldId id="274" r:id="rId9"/>
    <p:sldId id="275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FFFF00"/>
    <a:srgbClr val="66FF33"/>
    <a:srgbClr val="0000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-79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B2A66-FA88-4CBE-975D-8051776F487F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2892B-EA6A-4DB6-BADA-5A7EE5B654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339260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B2A66-FA88-4CBE-975D-8051776F487F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2892B-EA6A-4DB6-BADA-5A7EE5B654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579343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B2A66-FA88-4CBE-975D-8051776F487F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2892B-EA6A-4DB6-BADA-5A7EE5B654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917785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B2A66-FA88-4CBE-975D-8051776F487F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2892B-EA6A-4DB6-BADA-5A7EE5B654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502089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B2A66-FA88-4CBE-975D-8051776F487F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2892B-EA6A-4DB6-BADA-5A7EE5B654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25018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B2A66-FA88-4CBE-975D-8051776F487F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2892B-EA6A-4DB6-BADA-5A7EE5B654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442228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B2A66-FA88-4CBE-975D-8051776F487F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2892B-EA6A-4DB6-BADA-5A7EE5B654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27569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B2A66-FA88-4CBE-975D-8051776F487F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2892B-EA6A-4DB6-BADA-5A7EE5B654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208583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B2A66-FA88-4CBE-975D-8051776F487F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2892B-EA6A-4DB6-BADA-5A7EE5B654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311210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B2A66-FA88-4CBE-975D-8051776F487F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2892B-EA6A-4DB6-BADA-5A7EE5B654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90878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B2A66-FA88-4CBE-975D-8051776F487F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2892B-EA6A-4DB6-BADA-5A7EE5B654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0096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0B2A66-FA88-4CBE-975D-8051776F487F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42892B-EA6A-4DB6-BADA-5A7EE5B654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5235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rgbClr val="00B050"/>
          </a:solidFill>
        </p:spPr>
        <p:txBody>
          <a:bodyPr>
            <a:normAutofit/>
          </a:bodyPr>
          <a:lstStyle/>
          <a:p>
            <a:pPr algn="ctr"/>
            <a:r>
              <a:rPr lang="en-US" sz="8800" b="1" dirty="0" smtClean="0">
                <a:solidFill>
                  <a:srgbClr val="C00000"/>
                </a:solidFill>
              </a:rPr>
              <a:t>Travelling. Transport</a:t>
            </a:r>
            <a:endParaRPr lang="ru-RU" sz="8800" b="1" dirty="0">
              <a:solidFill>
                <a:srgbClr val="C00000"/>
              </a:solidFill>
            </a:endParaRPr>
          </a:p>
        </p:txBody>
      </p:sp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0" y="1788555"/>
            <a:ext cx="12192000" cy="5069446"/>
          </a:xfrm>
          <a:solidFill>
            <a:srgbClr val="92D050"/>
          </a:solidFill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10" name="Объект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6707" y="1788555"/>
            <a:ext cx="2687884" cy="3027406"/>
          </a:xfrm>
          <a:prstGeom prst="rect">
            <a:avLst/>
          </a:prstGeom>
          <a:solidFill>
            <a:srgbClr val="92D050"/>
          </a:solidFill>
        </p:spPr>
      </p:pic>
      <p:pic>
        <p:nvPicPr>
          <p:cNvPr id="12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744" y="2171548"/>
            <a:ext cx="3027405" cy="210682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5459" y="4278375"/>
            <a:ext cx="3435694" cy="238191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7586" y="2162432"/>
            <a:ext cx="3002177" cy="1961423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250" y="4584357"/>
            <a:ext cx="2928550" cy="2075934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0343" y="5200608"/>
            <a:ext cx="2234191" cy="163727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60920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32334"/>
          </a:xfrm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en-US" sz="9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Grammar</a:t>
            </a:r>
            <a:endParaRPr lang="ru-RU" sz="9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297460"/>
            <a:ext cx="10515600" cy="5325761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dirty="0" smtClean="0"/>
              <a:t> </a:t>
            </a:r>
            <a:r>
              <a:rPr lang="en-US" sz="4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Verbs - </a:t>
            </a:r>
            <a:r>
              <a:rPr lang="ru-RU" sz="4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глаголы</a:t>
            </a:r>
            <a:endParaRPr lang="en-US" sz="48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4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can –</a:t>
            </a:r>
            <a:r>
              <a:rPr lang="ru-RU" sz="44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мочь, уметь</a:t>
            </a:r>
            <a:endParaRPr lang="en-US" sz="4400" b="1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44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go</a:t>
            </a:r>
            <a:r>
              <a:rPr lang="ru-RU" sz="44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идти, ехать</a:t>
            </a:r>
            <a:endParaRPr lang="en-US" sz="4400" b="1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44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take</a:t>
            </a:r>
            <a:r>
              <a:rPr lang="ru-RU" sz="44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брать</a:t>
            </a:r>
            <a:endParaRPr lang="en-US" sz="4400" b="1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4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visit – </a:t>
            </a:r>
            <a:r>
              <a:rPr lang="ru-RU" sz="44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посещать, </a:t>
            </a:r>
            <a:r>
              <a:rPr lang="en-US" sz="44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ctr">
              <a:buNone/>
            </a:pPr>
            <a:r>
              <a:rPr lang="en-US" sz="4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Prepositions</a:t>
            </a:r>
            <a:r>
              <a:rPr lang="ru-RU" sz="4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предлоги</a:t>
            </a:r>
            <a:endParaRPr lang="en-US" sz="48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ru-RU" sz="40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4000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(употребляется с транспортом)</a:t>
            </a:r>
            <a:endParaRPr lang="en-US" sz="4000" b="1" i="1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ru-RU" sz="40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4000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(предлог направления)</a:t>
            </a:r>
            <a:endParaRPr lang="en-US" sz="4000" b="1" i="1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 smtClean="0"/>
          </a:p>
          <a:p>
            <a:endParaRPr lang="en-US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6898683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0165" y="239150"/>
            <a:ext cx="11465169" cy="6414867"/>
          </a:xfrm>
          <a:solidFill>
            <a:srgbClr val="FFFF00"/>
          </a:solidFill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en-US" sz="5400" b="1" dirty="0" smtClean="0">
                <a:solidFill>
                  <a:srgbClr val="FF0000"/>
                </a:solidFill>
                <a:latin typeface="Comic Sans MS" pitchFamily="66" charset="0"/>
              </a:rPr>
              <a:t>You can go to Moscow by train.</a:t>
            </a:r>
          </a:p>
          <a:p>
            <a:pPr>
              <a:buNone/>
            </a:pPr>
            <a:r>
              <a:rPr lang="en-US" sz="4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Criteria:</a:t>
            </a:r>
          </a:p>
          <a:p>
            <a:pPr marL="742950" indent="-742950">
              <a:buAutoNum type="arabicPeriod"/>
            </a:pPr>
            <a:r>
              <a:rPr lang="en-US" sz="32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Correct construction of a grammatical sentence (</a:t>
            </a:r>
            <a:r>
              <a:rPr lang="ru-RU" sz="32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правильное построение грамматического предложения</a:t>
            </a:r>
            <a:r>
              <a:rPr lang="en-US" sz="32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742950" indent="-742950">
              <a:buNone/>
            </a:pPr>
            <a:r>
              <a:rPr lang="en-US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Estimation:</a:t>
            </a:r>
          </a:p>
          <a:p>
            <a:pPr marL="742950" indent="-742950">
              <a:buNone/>
            </a:pPr>
            <a:r>
              <a:rPr lang="ru-RU" sz="32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en-US" sz="32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Did everything right</a:t>
            </a:r>
          </a:p>
          <a:p>
            <a:pPr marL="742950" indent="-742950">
              <a:buNone/>
            </a:pPr>
            <a:r>
              <a:rPr lang="en-US" sz="32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32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выполнил все верно</a:t>
            </a:r>
            <a:r>
              <a:rPr lang="en-US" sz="32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buNone/>
            </a:pPr>
            <a:r>
              <a:rPr lang="ru-RU" sz="36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en-US" sz="36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Made a mistake</a:t>
            </a:r>
            <a:endParaRPr lang="ru-RU" sz="3600" b="1" dirty="0" smtClean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6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(допустил ошибку)</a:t>
            </a:r>
          </a:p>
          <a:p>
            <a:pPr>
              <a:buNone/>
            </a:pPr>
            <a:r>
              <a:rPr lang="ru-RU" sz="36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en-US" sz="36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Task failed</a:t>
            </a:r>
            <a:endParaRPr lang="ru-RU" sz="3600" b="1" dirty="0" smtClean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6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(не удалось выполнить</a:t>
            </a:r>
          </a:p>
          <a:p>
            <a:pPr>
              <a:buNone/>
            </a:pPr>
            <a:r>
              <a:rPr lang="ru-RU" sz="36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задание)</a:t>
            </a:r>
            <a:endParaRPr lang="en-US" sz="3600" b="1" dirty="0" smtClean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5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Улыбающееся лицо 6"/>
          <p:cNvSpPr/>
          <p:nvPr/>
        </p:nvSpPr>
        <p:spPr>
          <a:xfrm>
            <a:off x="5261317" y="2897944"/>
            <a:ext cx="956603" cy="801857"/>
          </a:xfrm>
          <a:prstGeom prst="smileyFace">
            <a:avLst/>
          </a:prstGeom>
          <a:solidFill>
            <a:srgbClr val="66FF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Улыбающееся лицо 7"/>
          <p:cNvSpPr/>
          <p:nvPr/>
        </p:nvSpPr>
        <p:spPr>
          <a:xfrm>
            <a:off x="5261319" y="4051494"/>
            <a:ext cx="984738" cy="956603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Улыбающееся лицо 8"/>
          <p:cNvSpPr/>
          <p:nvPr/>
        </p:nvSpPr>
        <p:spPr>
          <a:xfrm>
            <a:off x="5303521" y="5233180"/>
            <a:ext cx="970669" cy="982393"/>
          </a:xfrm>
          <a:prstGeom prst="smileyFac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57238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Comic Sans MS" pitchFamily="66" charset="0"/>
              </a:rPr>
              <a:t>The sights of London</a:t>
            </a:r>
            <a:endParaRPr lang="ru-RU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4" name="Содержимое 3" descr="C:\Users\777\Desktop\i (38)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8643" y="1255542"/>
            <a:ext cx="1873713" cy="1726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Users\777\Desktop\i (40)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5790" y="1249598"/>
            <a:ext cx="2023330" cy="1718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777\Desktop\web-img-2467-main-gate-3117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06351" y="1207696"/>
            <a:ext cx="2119531" cy="1676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777\Desktop\imgpreview (7)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02241" y="1282945"/>
            <a:ext cx="2482436" cy="154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Users\777\Desktop\смена-караула-торжественное-построение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467558" y="1349840"/>
            <a:ext cx="2264898" cy="1407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334469" y="3202131"/>
            <a:ext cx="6226128" cy="20621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Criteria:</a:t>
            </a:r>
          </a:p>
          <a:p>
            <a:pPr marL="742950" indent="-742950">
              <a:buAutoNum type="arabicPeriod"/>
            </a:pPr>
            <a:r>
              <a:rPr lang="en-US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To collect the mosaic correctly</a:t>
            </a:r>
          </a:p>
          <a:p>
            <a:pPr marL="742950" indent="-742950"/>
            <a:r>
              <a:rPr lang="en-US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собрать правильно мозаику</a:t>
            </a:r>
            <a:r>
              <a:rPr lang="en-US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742950" indent="-742950"/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en-US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Accuracy</a:t>
            </a: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(аккуратность)</a:t>
            </a:r>
            <a:endParaRPr lang="en-US" sz="3200" b="1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480517" y="3010324"/>
            <a:ext cx="5139397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>
              <a:buNone/>
            </a:pPr>
            <a:r>
              <a:rPr lang="en-US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Estimation:</a:t>
            </a:r>
          </a:p>
          <a:p>
            <a:pPr marL="742950" indent="-742950">
              <a:buNone/>
            </a:pP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en-US" sz="2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Did everything right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endParaRPr lang="en-US" sz="2400" b="1" dirty="0" smtClean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742950" indent="-742950">
              <a:buNone/>
            </a:pPr>
            <a:r>
              <a:rPr lang="en-US" sz="2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выполнил все верно</a:t>
            </a:r>
            <a:r>
              <a:rPr lang="en-US" sz="2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buNone/>
            </a:pP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en-US" sz="2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Made a mistake</a:t>
            </a:r>
            <a:endParaRPr lang="ru-RU" sz="2400" b="1" dirty="0" smtClean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(допустил ошибку)</a:t>
            </a:r>
          </a:p>
          <a:p>
            <a:pPr>
              <a:buNone/>
            </a:pP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en-US" sz="2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Task failed</a:t>
            </a:r>
            <a:endParaRPr lang="ru-RU" sz="2400" b="1" dirty="0" smtClean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(не удалось выполнить</a:t>
            </a:r>
          </a:p>
          <a:p>
            <a:pPr>
              <a:buNone/>
            </a:pP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задание)</a:t>
            </a:r>
            <a:endParaRPr lang="en-US" sz="2400" b="1" dirty="0" smtClean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Улыбающееся лицо 10"/>
          <p:cNvSpPr/>
          <p:nvPr/>
        </p:nvSpPr>
        <p:spPr>
          <a:xfrm>
            <a:off x="10339755" y="3390314"/>
            <a:ext cx="956603" cy="801857"/>
          </a:xfrm>
          <a:prstGeom prst="smileyFace">
            <a:avLst/>
          </a:prstGeom>
          <a:solidFill>
            <a:srgbClr val="66FF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Улыбающееся лицо 11"/>
          <p:cNvSpPr/>
          <p:nvPr/>
        </p:nvSpPr>
        <p:spPr>
          <a:xfrm>
            <a:off x="10351478" y="4358640"/>
            <a:ext cx="956603" cy="801857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Улыбающееся лицо 12"/>
          <p:cNvSpPr/>
          <p:nvPr/>
        </p:nvSpPr>
        <p:spPr>
          <a:xfrm>
            <a:off x="10381958" y="5261317"/>
            <a:ext cx="956603" cy="801857"/>
          </a:xfrm>
          <a:prstGeom prst="smileyFac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Writing</a:t>
            </a:r>
            <a:endParaRPr lang="ru-RU" sz="6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777\Desktop\открытый урок Путешествие транспорт\распечатка\распечатка 2222\20170311_09155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1183" y="1519311"/>
            <a:ext cx="11310424" cy="509262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83847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Writing</a:t>
            </a:r>
            <a:endParaRPr lang="ru-RU" dirty="0"/>
          </a:p>
        </p:txBody>
      </p:sp>
      <p:pic>
        <p:nvPicPr>
          <p:cNvPr id="2050" name="Picture 2" descr="C:\Users\777\Desktop\Снимок555555555555555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0506" y="1370678"/>
            <a:ext cx="5922497" cy="5198933"/>
          </a:xfrm>
          <a:prstGeom prst="rect">
            <a:avLst/>
          </a:prstGeom>
          <a:noFill/>
        </p:spPr>
      </p:pic>
      <p:pic>
        <p:nvPicPr>
          <p:cNvPr id="2051" name="Picture 3" descr="C:\Users\777\Desktop\Снимок4444444444444444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955" y="1412558"/>
            <a:ext cx="5279488" cy="36671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idx="1"/>
          </p:nvPr>
        </p:nvSpPr>
        <p:spPr>
          <a:xfrm>
            <a:off x="182563" y="239713"/>
            <a:ext cx="11774487" cy="6372225"/>
          </a:xfrm>
          <a:solidFill>
            <a:srgbClr val="00B0F0"/>
          </a:solidFill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sz="3600" b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Criteria:</a:t>
            </a:r>
          </a:p>
          <a:p>
            <a:pPr marL="742950" indent="-742950">
              <a:buAutoNum type="arabicPeriod"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Correct construction of a grammatical sentence (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правильное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построение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грамматического предложения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514350" indent="-514350">
              <a:buAutoNum type="arabicPeriod" startAt="2"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 Accuracy of writing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аккуратность письма)</a:t>
            </a: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AutoNum type="arabicPeriod" startAt="2"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 Good reading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(Правильное чтение)</a:t>
            </a: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 marL="742950" indent="-742950">
              <a:buNone/>
            </a:pPr>
            <a:r>
              <a:rPr lang="en-US" sz="2400" b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Estimation:</a:t>
            </a:r>
          </a:p>
          <a:p>
            <a:pPr marL="742950" indent="-742950"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Did everything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right          </a:t>
            </a:r>
            <a:endParaRPr lang="en-US" sz="2400" b="1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742950" indent="-742950">
              <a:buNone/>
            </a:pP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выполнил все верно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buNone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Made a mistake</a:t>
            </a:r>
            <a:endParaRPr lang="ru-RU" b="1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(допустил ошибку)</a:t>
            </a:r>
          </a:p>
          <a:p>
            <a:pPr>
              <a:buNone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Task failed</a:t>
            </a:r>
            <a:endParaRPr lang="ru-RU" b="1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(не удалось выполнить</a:t>
            </a:r>
          </a:p>
          <a:p>
            <a:pPr>
              <a:buNone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задание)</a:t>
            </a:r>
            <a:endParaRPr lang="en-US" b="1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AutoNum type="arabicPeriod" startAt="2"/>
            </a:pPr>
            <a:endParaRPr lang="en-US" b="1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AutoNum type="arabicPeriod" startAt="2"/>
            </a:pPr>
            <a:endParaRPr lang="ru-RU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Улыбающееся лицо 4"/>
          <p:cNvSpPr/>
          <p:nvPr/>
        </p:nvSpPr>
        <p:spPr>
          <a:xfrm>
            <a:off x="4360986" y="2827606"/>
            <a:ext cx="956603" cy="801857"/>
          </a:xfrm>
          <a:prstGeom prst="smileyFace">
            <a:avLst/>
          </a:prstGeom>
          <a:solidFill>
            <a:srgbClr val="66FF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Улыбающееся лицо 5"/>
          <p:cNvSpPr/>
          <p:nvPr/>
        </p:nvSpPr>
        <p:spPr>
          <a:xfrm>
            <a:off x="4414912" y="3978812"/>
            <a:ext cx="956603" cy="801857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Улыбающееся лицо 6"/>
          <p:cNvSpPr/>
          <p:nvPr/>
        </p:nvSpPr>
        <p:spPr>
          <a:xfrm>
            <a:off x="4459459" y="5275384"/>
            <a:ext cx="956603" cy="801857"/>
          </a:xfrm>
          <a:prstGeom prst="smileyFac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777\Desktop\открытый урок Путешествие транспорт\распечатка\распечатка 2222\20170311_0924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0229" y="293914"/>
            <a:ext cx="10624456" cy="63746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777\Desktop\2222222222222222222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09822" y="633046"/>
            <a:ext cx="9566031" cy="56552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676</TotalTime>
  <Words>204</Words>
  <Application>Microsoft Office PowerPoint</Application>
  <PresentationFormat>Произвольный</PresentationFormat>
  <Paragraphs>49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Travelling. Transport</vt:lpstr>
      <vt:lpstr>Grammar</vt:lpstr>
      <vt:lpstr>Слайд 3</vt:lpstr>
      <vt:lpstr>The sights of London</vt:lpstr>
      <vt:lpstr>Writing</vt:lpstr>
      <vt:lpstr>Writing</vt:lpstr>
      <vt:lpstr>Слайд 7</vt:lpstr>
      <vt:lpstr>Слайд 8</vt:lpstr>
      <vt:lpstr>Слайд 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Travelling</dc:title>
  <dc:creator>1</dc:creator>
  <cp:lastModifiedBy>777</cp:lastModifiedBy>
  <cp:revision>36</cp:revision>
  <dcterms:created xsi:type="dcterms:W3CDTF">2017-01-27T04:47:34Z</dcterms:created>
  <dcterms:modified xsi:type="dcterms:W3CDTF">2017-03-13T19:51:37Z</dcterms:modified>
</cp:coreProperties>
</file>