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1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02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22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02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92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050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365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6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609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70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69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415B9-2D39-4A10-83C7-269462D7E950}" type="datetimeFigureOut">
              <a:rPr lang="ru-RU" smtClean="0"/>
              <a:t>28.01.2017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A4CB1-B920-4479-B312-A714D9EE68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21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553720"/>
            <a:ext cx="12192000" cy="796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530" y="-1128155"/>
            <a:ext cx="12193057" cy="911431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4195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84" y="1"/>
            <a:ext cx="12205484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067" y="981777"/>
            <a:ext cx="4840545" cy="4610501"/>
          </a:xfrm>
          <a:prstGeom prst="rect">
            <a:avLst/>
          </a:prstGeom>
        </p:spPr>
      </p:pic>
      <p:sp>
        <p:nvSpPr>
          <p:cNvPr id="6" name="Вертикальный свиток 5"/>
          <p:cNvSpPr/>
          <p:nvPr/>
        </p:nvSpPr>
        <p:spPr>
          <a:xfrm rot="10800000">
            <a:off x="1015465" y="856648"/>
            <a:ext cx="5216893" cy="5409398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67300" y="1214000"/>
            <a:ext cx="3513222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Monday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(понедельник)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ru-RU" sz="3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Moon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endParaRPr lang="ru-RU" sz="3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ru-RU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В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честь богини Луны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0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834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467" y="483934"/>
            <a:ext cx="3917483" cy="5490803"/>
          </a:xfrm>
          <a:prstGeom prst="rect">
            <a:avLst/>
          </a:prstGeom>
        </p:spPr>
      </p:pic>
      <p:sp>
        <p:nvSpPr>
          <p:cNvPr id="4" name="Вертикальный свиток 3"/>
          <p:cNvSpPr/>
          <p:nvPr/>
        </p:nvSpPr>
        <p:spPr>
          <a:xfrm rot="10800000">
            <a:off x="1243263" y="724301"/>
            <a:ext cx="5216893" cy="5409398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75310" y="1062553"/>
            <a:ext cx="33528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Tuesday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вторник) </a:t>
            </a:r>
            <a:endParaRPr lang="ru-RU" sz="32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Tues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ctr"/>
            <a:endParaRPr lang="ru-RU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В честь бога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Тюра</a:t>
            </a:r>
            <a:endParaRPr lang="ru-RU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72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220" y="665546"/>
            <a:ext cx="3628724" cy="54834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748" y="729137"/>
            <a:ext cx="5224725" cy="54198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90813" y="1145406"/>
            <a:ext cx="3161447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Wednesday (</a:t>
            </a:r>
            <a:r>
              <a:rPr lang="ru-RU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среда</a:t>
            </a:r>
            <a:r>
              <a:rPr lang="ru-RU" sz="3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)-</a:t>
            </a:r>
            <a:r>
              <a:rPr lang="ru-RU" sz="3200" dirty="0"/>
              <a:t> 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Wednes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ctr"/>
            <a:endParaRPr lang="ru-RU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В честь бога 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Одина.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717"/>
            <a:ext cx="12192000" cy="68610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39" y="817696"/>
            <a:ext cx="5230821" cy="541981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358" y="172792"/>
            <a:ext cx="3800475" cy="64960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66787" y="1042282"/>
            <a:ext cx="3917482" cy="53553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Thursday</a:t>
            </a: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четверг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indent="-457200" algn="ctr">
              <a:buFontTx/>
              <a:buChar char="-"/>
            </a:pPr>
            <a:r>
              <a:rPr lang="ru-RU" sz="3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Thur's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Посвящен самому старшему и самому храброму сыну Одина и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Фриги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 Тору.</a:t>
            </a: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776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7761"/>
            <a:ext cx="12192000" cy="68889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6392" y="755697"/>
            <a:ext cx="3946173" cy="5342021"/>
          </a:xfrm>
          <a:prstGeom prst="rect">
            <a:avLst/>
          </a:prstGeom>
        </p:spPr>
      </p:pic>
      <p:sp>
        <p:nvSpPr>
          <p:cNvPr id="5" name="Вертикальный свиток 4"/>
          <p:cNvSpPr/>
          <p:nvPr/>
        </p:nvSpPr>
        <p:spPr>
          <a:xfrm rot="10800000">
            <a:off x="1198439" y="794197"/>
            <a:ext cx="5149515" cy="5265019"/>
          </a:xfrm>
          <a:prstGeom prst="verticalScroll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17558" y="1148161"/>
            <a:ext cx="3368842" cy="48628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Friday</a:t>
            </a: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пятница</a:t>
            </a:r>
            <a:r>
              <a:rPr lang="ru-RU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)-</a:t>
            </a:r>
          </a:p>
          <a:p>
            <a:pPr algn="ctr"/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Freyja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endParaRPr lang="ru-RU" sz="3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В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честь богини любви и войны -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Фрига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или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Фрейя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ru-RU" sz="32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79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645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203" y="616215"/>
            <a:ext cx="3838642" cy="5438076"/>
          </a:xfrm>
          <a:prstGeom prst="rect">
            <a:avLst/>
          </a:prstGeom>
        </p:spPr>
      </p:pic>
      <p:sp>
        <p:nvSpPr>
          <p:cNvPr id="5" name="Вертикальный свиток 4"/>
          <p:cNvSpPr/>
          <p:nvPr/>
        </p:nvSpPr>
        <p:spPr>
          <a:xfrm rot="10800000">
            <a:off x="1299410" y="616215"/>
            <a:ext cx="4870383" cy="5274645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69432" y="827773"/>
            <a:ext cx="3301465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Saturday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суббота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457200" indent="-457200" algn="ctr">
              <a:buFontTx/>
              <a:buChar char="-"/>
            </a:pPr>
            <a:r>
              <a:rPr lang="ru-RU" sz="3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Saturn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endParaRPr lang="ru-RU" sz="3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ru-RU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В честь бога Сатурна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- 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бог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урожая.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34" y="0"/>
            <a:ext cx="12203633" cy="68514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051" y="774983"/>
            <a:ext cx="5425540" cy="4817295"/>
          </a:xfrm>
          <a:prstGeom prst="rect">
            <a:avLst/>
          </a:prstGeom>
        </p:spPr>
      </p:pic>
      <p:sp>
        <p:nvSpPr>
          <p:cNvPr id="5" name="Вертикальный свиток 4"/>
          <p:cNvSpPr/>
          <p:nvPr/>
        </p:nvSpPr>
        <p:spPr>
          <a:xfrm rot="10800000">
            <a:off x="759393" y="774983"/>
            <a:ext cx="4716378" cy="5457524"/>
          </a:xfrm>
          <a:prstGeom prst="vertic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43789" y="918422"/>
            <a:ext cx="3397718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Sunday (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воскресенье)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ru-RU" sz="32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Sun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day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endParaRPr lang="en-US" sz="3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lang="en-US" sz="32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Бог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Солнца 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был </a:t>
            </a:r>
            <a:r>
              <a:rPr lang="ru-RU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главным божеством у многих </a:t>
            </a:r>
            <a:r>
              <a:rPr lang="ru-RU" sz="3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народов</a:t>
            </a:r>
            <a:r>
              <a:rPr lang="en-US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ru-RU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6" y="4812"/>
            <a:ext cx="12124623" cy="685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2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102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Родион</dc:creator>
  <cp:lastModifiedBy>Родион</cp:lastModifiedBy>
  <cp:revision>11</cp:revision>
  <dcterms:created xsi:type="dcterms:W3CDTF">2017-01-28T17:41:21Z</dcterms:created>
  <dcterms:modified xsi:type="dcterms:W3CDTF">2017-01-28T19:31:30Z</dcterms:modified>
</cp:coreProperties>
</file>