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42"/>
  </p:notesMasterIdLst>
  <p:sldIdLst>
    <p:sldId id="372" r:id="rId2"/>
    <p:sldId id="321" r:id="rId3"/>
    <p:sldId id="325" r:id="rId4"/>
    <p:sldId id="327" r:id="rId5"/>
    <p:sldId id="337" r:id="rId6"/>
    <p:sldId id="338" r:id="rId7"/>
    <p:sldId id="339" r:id="rId8"/>
    <p:sldId id="263" r:id="rId9"/>
    <p:sldId id="331" r:id="rId10"/>
    <p:sldId id="310" r:id="rId11"/>
    <p:sldId id="312" r:id="rId12"/>
    <p:sldId id="311" r:id="rId13"/>
    <p:sldId id="313" r:id="rId14"/>
    <p:sldId id="314" r:id="rId15"/>
    <p:sldId id="315" r:id="rId16"/>
    <p:sldId id="318" r:id="rId17"/>
    <p:sldId id="293" r:id="rId18"/>
    <p:sldId id="303" r:id="rId19"/>
    <p:sldId id="302" r:id="rId20"/>
    <p:sldId id="316" r:id="rId21"/>
    <p:sldId id="296" r:id="rId22"/>
    <p:sldId id="297" r:id="rId23"/>
    <p:sldId id="304" r:id="rId24"/>
    <p:sldId id="265" r:id="rId25"/>
    <p:sldId id="363" r:id="rId26"/>
    <p:sldId id="364" r:id="rId27"/>
    <p:sldId id="365" r:id="rId28"/>
    <p:sldId id="366" r:id="rId29"/>
    <p:sldId id="367" r:id="rId30"/>
    <p:sldId id="368" r:id="rId31"/>
    <p:sldId id="353" r:id="rId32"/>
    <p:sldId id="357" r:id="rId33"/>
    <p:sldId id="355" r:id="rId34"/>
    <p:sldId id="369" r:id="rId35"/>
    <p:sldId id="356" r:id="rId36"/>
    <p:sldId id="358" r:id="rId37"/>
    <p:sldId id="359" r:id="rId38"/>
    <p:sldId id="360" r:id="rId39"/>
    <p:sldId id="361" r:id="rId40"/>
    <p:sldId id="370" r:id="rId4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F071D"/>
    <a:srgbClr val="FFFF00"/>
    <a:srgbClr val="000099"/>
    <a:srgbClr val="0066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170" autoAdjust="0"/>
    <p:restoredTop sz="94624" autoAdjust="0"/>
  </p:normalViewPr>
  <p:slideViewPr>
    <p:cSldViewPr>
      <p:cViewPr varScale="1">
        <p:scale>
          <a:sx n="86" d="100"/>
          <a:sy n="86" d="100"/>
        </p:scale>
        <p:origin x="159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2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6799905F-6D21-40D1-A61D-C19FE9B9000E}" type="datetimeFigureOut">
              <a:rPr lang="ru-RU"/>
              <a:pPr>
                <a:defRPr/>
              </a:pPr>
              <a:t>18.07.2020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+mn-cs"/>
              </a:defRPr>
            </a:lvl1pPr>
          </a:lstStyle>
          <a:p>
            <a:pPr>
              <a:defRPr/>
            </a:pPr>
            <a:fld id="{45BFF66A-6E83-46B7-946C-C8580CD488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37647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4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49155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FBAF3E5-68EB-4A34-A2AC-E6BEF5AF09E2}" type="slidenum">
              <a:rPr lang="ru-RU">
                <a:cs typeface="Arial" charset="0"/>
              </a:rPr>
              <a:pPr/>
              <a:t>34</a:t>
            </a:fld>
            <a:endParaRPr lang="ru-RU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76839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76840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64F9D3-EB20-4F1F-B948-1594095E72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B2FE6B-889E-4AED-AF7F-7C7B8CD0B2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62410A-6378-46C6-9CBF-E7333EE204E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4C4776-8D59-4B05-BC32-7CD8E2E93B9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2BBCF8-BFFE-445D-971B-8D2ACA7EAE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F6835F-F781-4B44-9EBE-1F73A51B281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BEEE42-0741-416C-830A-6A640F0950D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A5758-1441-413C-BC30-C1B9657B4F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DD7B29-ADBA-4A34-A644-36E1D75E99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04C356-03F0-4E0D-BA36-0FC1CE8F80B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213168-FE22-4E1F-84F7-DBD63197D1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75779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80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81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1035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75783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75784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75785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75786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75787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75788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75789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75790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75791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75792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75793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75794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75795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sp>
          <p:nvSpPr>
            <p:cNvPr id="75796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97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98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799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800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801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802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803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804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805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806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grpSp>
          <p:nvGrpSpPr>
            <p:cNvPr id="1047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75808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75809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75810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75811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  <p:sp>
            <p:nvSpPr>
              <p:cNvPr id="75812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>
                  <a:cs typeface="+mn-cs"/>
                </a:endParaRPr>
              </a:p>
            </p:txBody>
          </p:sp>
        </p:grpSp>
        <p:sp>
          <p:nvSpPr>
            <p:cNvPr id="75813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  <p:sp>
          <p:nvSpPr>
            <p:cNvPr id="75814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>
                <a:cs typeface="+mn-cs"/>
              </a:endParaRPr>
            </a:p>
          </p:txBody>
        </p:sp>
      </p:grpSp>
      <p:sp>
        <p:nvSpPr>
          <p:cNvPr id="75815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75816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817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5818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cs typeface="+mn-cs"/>
              </a:defRPr>
            </a:lvl1pPr>
          </a:lstStyle>
          <a:p>
            <a:pPr>
              <a:defRPr/>
            </a:pPr>
            <a:fld id="{83531ECF-FDBC-4F33-B9DA-B705E235CF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5819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7" Type="http://schemas.openxmlformats.org/officeDocument/2006/relationships/image" Target="../media/image64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6.jpe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9.jpeg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7" Type="http://schemas.openxmlformats.org/officeDocument/2006/relationships/image" Target="../media/image84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3.jpeg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7" Type="http://schemas.openxmlformats.org/officeDocument/2006/relationships/image" Target="../media/image96.jpeg"/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image" Target="../media/image98.png"/><Relationship Id="rId7" Type="http://schemas.openxmlformats.org/officeDocument/2006/relationships/image" Target="../media/image102.jpe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9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jpeg"/><Relationship Id="rId5" Type="http://schemas.openxmlformats.org/officeDocument/2006/relationships/image" Target="../media/image116.jpeg"/><Relationship Id="rId4" Type="http://schemas.openxmlformats.org/officeDocument/2006/relationships/image" Target="../media/image11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1.jpeg"/><Relationship Id="rId4" Type="http://schemas.openxmlformats.org/officeDocument/2006/relationships/image" Target="../media/image12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4.jpeg"/><Relationship Id="rId4" Type="http://schemas.openxmlformats.org/officeDocument/2006/relationships/image" Target="../media/image12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7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4.jpeg"/><Relationship Id="rId3" Type="http://schemas.openxmlformats.org/officeDocument/2006/relationships/image" Target="../media/image129.jpeg"/><Relationship Id="rId7" Type="http://schemas.openxmlformats.org/officeDocument/2006/relationships/image" Target="../media/image133.jpeg"/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jpeg"/><Relationship Id="rId5" Type="http://schemas.openxmlformats.org/officeDocument/2006/relationships/image" Target="../media/image131.jpeg"/><Relationship Id="rId4" Type="http://schemas.openxmlformats.org/officeDocument/2006/relationships/image" Target="../media/image130.jpeg"/><Relationship Id="rId9" Type="http://schemas.openxmlformats.org/officeDocument/2006/relationships/image" Target="../media/image135.jpe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jpeg"/><Relationship Id="rId3" Type="http://schemas.openxmlformats.org/officeDocument/2006/relationships/image" Target="../media/image138.jpeg"/><Relationship Id="rId7" Type="http://schemas.openxmlformats.org/officeDocument/2006/relationships/image" Target="../media/image142.jpeg"/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jpeg"/><Relationship Id="rId5" Type="http://schemas.openxmlformats.org/officeDocument/2006/relationships/image" Target="../media/image140.jpeg"/><Relationship Id="rId4" Type="http://schemas.openxmlformats.org/officeDocument/2006/relationships/image" Target="../media/image13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image" Target="../media/image1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7.jpeg"/><Relationship Id="rId4" Type="http://schemas.openxmlformats.org/officeDocument/2006/relationships/image" Target="../media/image146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82" name="Group 33"/>
          <p:cNvGrpSpPr>
            <a:grpSpLocks/>
          </p:cNvGrpSpPr>
          <p:nvPr/>
        </p:nvGrpSpPr>
        <p:grpSpPr bwMode="auto">
          <a:xfrm>
            <a:off x="0" y="0"/>
            <a:ext cx="936625" cy="6858000"/>
            <a:chOff x="0" y="-244"/>
            <a:chExt cx="590" cy="5380"/>
          </a:xfrm>
        </p:grpSpPr>
        <p:grpSp>
          <p:nvGrpSpPr>
            <p:cNvPr id="71683" name="Group 6"/>
            <p:cNvGrpSpPr>
              <a:grpSpLocks/>
            </p:cNvGrpSpPr>
            <p:nvPr/>
          </p:nvGrpSpPr>
          <p:grpSpPr bwMode="auto">
            <a:xfrm>
              <a:off x="0" y="-244"/>
              <a:ext cx="590" cy="2704"/>
              <a:chOff x="2789" y="0"/>
              <a:chExt cx="590" cy="2704"/>
            </a:xfrm>
          </p:grpSpPr>
          <p:pic>
            <p:nvPicPr>
              <p:cNvPr id="71684" name="Picture 7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6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685" name="Picture 8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095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686" name="Picture 9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542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687" name="Picture 10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0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688" name="Picture 11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21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1689" name="Group 12"/>
            <p:cNvGrpSpPr>
              <a:grpSpLocks/>
            </p:cNvGrpSpPr>
            <p:nvPr/>
          </p:nvGrpSpPr>
          <p:grpSpPr bwMode="auto">
            <a:xfrm>
              <a:off x="0" y="2432"/>
              <a:ext cx="590" cy="2704"/>
              <a:chOff x="2789" y="0"/>
              <a:chExt cx="590" cy="2704"/>
            </a:xfrm>
          </p:grpSpPr>
          <p:pic>
            <p:nvPicPr>
              <p:cNvPr id="71690" name="Picture 13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6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691" name="Picture 14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095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692" name="Picture 15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542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693" name="Picture 16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0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694" name="Picture 17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21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71695" name="Group 34"/>
          <p:cNvGrpSpPr>
            <a:grpSpLocks/>
          </p:cNvGrpSpPr>
          <p:nvPr/>
        </p:nvGrpSpPr>
        <p:grpSpPr bwMode="auto">
          <a:xfrm>
            <a:off x="8207375" y="0"/>
            <a:ext cx="936625" cy="6858000"/>
            <a:chOff x="5170" y="-244"/>
            <a:chExt cx="590" cy="5380"/>
          </a:xfrm>
        </p:grpSpPr>
        <p:grpSp>
          <p:nvGrpSpPr>
            <p:cNvPr id="71696" name="Group 18"/>
            <p:cNvGrpSpPr>
              <a:grpSpLocks/>
            </p:cNvGrpSpPr>
            <p:nvPr/>
          </p:nvGrpSpPr>
          <p:grpSpPr bwMode="auto">
            <a:xfrm>
              <a:off x="5170" y="-244"/>
              <a:ext cx="590" cy="2704"/>
              <a:chOff x="2789" y="0"/>
              <a:chExt cx="590" cy="2704"/>
            </a:xfrm>
          </p:grpSpPr>
          <p:pic>
            <p:nvPicPr>
              <p:cNvPr id="71697" name="Picture 19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6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698" name="Picture 20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095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699" name="Picture 21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542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700" name="Picture 22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0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701" name="Picture 23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21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1702" name="Group 24"/>
            <p:cNvGrpSpPr>
              <a:grpSpLocks/>
            </p:cNvGrpSpPr>
            <p:nvPr/>
          </p:nvGrpSpPr>
          <p:grpSpPr bwMode="auto">
            <a:xfrm>
              <a:off x="5170" y="2432"/>
              <a:ext cx="590" cy="2704"/>
              <a:chOff x="2789" y="0"/>
              <a:chExt cx="590" cy="2704"/>
            </a:xfrm>
          </p:grpSpPr>
          <p:pic>
            <p:nvPicPr>
              <p:cNvPr id="71703" name="Picture 25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6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704" name="Picture 26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095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705" name="Picture 27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542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706" name="Picture 28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0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707" name="Picture 29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21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71710" name="Group 33"/>
          <p:cNvGrpSpPr>
            <a:grpSpLocks/>
          </p:cNvGrpSpPr>
          <p:nvPr/>
        </p:nvGrpSpPr>
        <p:grpSpPr bwMode="auto">
          <a:xfrm>
            <a:off x="0" y="0"/>
            <a:ext cx="936625" cy="6858000"/>
            <a:chOff x="0" y="-244"/>
            <a:chExt cx="590" cy="5380"/>
          </a:xfrm>
        </p:grpSpPr>
        <p:grpSp>
          <p:nvGrpSpPr>
            <p:cNvPr id="71711" name="Group 6"/>
            <p:cNvGrpSpPr>
              <a:grpSpLocks/>
            </p:cNvGrpSpPr>
            <p:nvPr/>
          </p:nvGrpSpPr>
          <p:grpSpPr bwMode="auto">
            <a:xfrm>
              <a:off x="0" y="-244"/>
              <a:ext cx="590" cy="2704"/>
              <a:chOff x="2789" y="0"/>
              <a:chExt cx="590" cy="2704"/>
            </a:xfrm>
          </p:grpSpPr>
          <p:pic>
            <p:nvPicPr>
              <p:cNvPr id="71712" name="Picture 7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6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713" name="Picture 8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095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714" name="Picture 9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542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715" name="Picture 10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0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716" name="Picture 11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21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1717" name="Group 12"/>
            <p:cNvGrpSpPr>
              <a:grpSpLocks/>
            </p:cNvGrpSpPr>
            <p:nvPr/>
          </p:nvGrpSpPr>
          <p:grpSpPr bwMode="auto">
            <a:xfrm>
              <a:off x="0" y="2432"/>
              <a:ext cx="590" cy="2704"/>
              <a:chOff x="2789" y="0"/>
              <a:chExt cx="590" cy="2704"/>
            </a:xfrm>
          </p:grpSpPr>
          <p:pic>
            <p:nvPicPr>
              <p:cNvPr id="71718" name="Picture 13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6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719" name="Picture 14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095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720" name="Picture 15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542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721" name="Picture 16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0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1722" name="Picture 17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21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71725" name="WordArt 45"/>
          <p:cNvSpPr>
            <a:spLocks noChangeArrowheads="1" noChangeShapeType="1" noTextEdit="1"/>
          </p:cNvSpPr>
          <p:nvPr/>
        </p:nvSpPr>
        <p:spPr bwMode="auto">
          <a:xfrm>
            <a:off x="323850" y="836613"/>
            <a:ext cx="8424863" cy="4752975"/>
          </a:xfrm>
          <a:prstGeom prst="rect">
            <a:avLst/>
          </a:prstGeom>
        </p:spPr>
        <p:txBody>
          <a:bodyPr wrap="none" fromWordArt="1">
            <a:prstTxWarp prst="textDoubleWave1">
              <a:avLst>
                <a:gd name="adj1" fmla="val 6500"/>
                <a:gd name="adj2" fmla="val 0"/>
              </a:avLst>
            </a:prstTxWarp>
          </a:bodyPr>
          <a:lstStyle/>
          <a:p>
            <a:pPr algn="ctr"/>
            <a:r>
              <a:rPr lang="ru-RU" sz="4400" b="1" kern="10" spc="-440" dirty="0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Мой</a:t>
            </a:r>
          </a:p>
          <a:p>
            <a:pPr algn="ctr"/>
            <a:r>
              <a:rPr lang="ru-RU" sz="4400" b="1" kern="10" spc="-440" dirty="0" err="1" smtClean="0">
                <a:ln w="12700">
                  <a:solidFill>
                    <a:srgbClr val="000099"/>
                  </a:solidFill>
                  <a:round/>
                  <a:headEnd/>
                  <a:tailEnd/>
                </a:ln>
                <a:solidFill>
                  <a:srgbClr val="33CCFF"/>
                </a:solidFill>
                <a:effectLst>
                  <a:outerShdw dist="125724" dir="18900000" algn="ctr" rotWithShape="0">
                    <a:srgbClr val="000099"/>
                  </a:outerShdw>
                </a:effectLst>
                <a:latin typeface="Impact"/>
              </a:rPr>
              <a:t>казахстан</a:t>
            </a:r>
            <a:endParaRPr lang="ru-RU" sz="4400" b="1" kern="10" spc="-440" dirty="0">
              <a:ln w="12700">
                <a:solidFill>
                  <a:srgbClr val="000099"/>
                </a:solidFill>
                <a:round/>
                <a:headEnd/>
                <a:tailEnd/>
              </a:ln>
              <a:solidFill>
                <a:srgbClr val="33CCFF"/>
              </a:solidFill>
              <a:effectLst>
                <a:outerShdw dist="125724" dir="18900000" algn="ctr" rotWithShape="0">
                  <a:srgbClr val="000099"/>
                </a:outerShdw>
              </a:effectLst>
              <a:latin typeface="Impac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24.kz/media/k2/items/cache/6b276353e4a8b2299856e37a1b17b84b_X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88640"/>
            <a:ext cx="7344816" cy="5416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91680" y="5604964"/>
            <a:ext cx="68047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Касым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600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Жомарт</a:t>
            </a:r>
            <a:r>
              <a:rPr lang="ru-RU" sz="3600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Токаев</a:t>
            </a:r>
          </a:p>
          <a:p>
            <a:r>
              <a:rPr lang="ru-RU" sz="2800" b="1" dirty="0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          Президент </a:t>
            </a:r>
            <a:r>
              <a:rPr lang="ru-RU" sz="2800" b="1" dirty="0" err="1" smtClean="0">
                <a:solidFill>
                  <a:schemeClr val="tx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Казакстана</a:t>
            </a:r>
            <a:endParaRPr lang="ru-RU" sz="2800" b="1" dirty="0">
              <a:solidFill>
                <a:schemeClr val="tx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5" name="Picture 4" descr="img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17411" name="Picture 4" descr="0003-003-Gosudarstvo-Kazakhsta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3" name="Group 33"/>
          <p:cNvGrpSpPr>
            <a:grpSpLocks/>
          </p:cNvGrpSpPr>
          <p:nvPr/>
        </p:nvGrpSpPr>
        <p:grpSpPr bwMode="auto">
          <a:xfrm>
            <a:off x="0" y="0"/>
            <a:ext cx="936625" cy="6858000"/>
            <a:chOff x="0" y="-244"/>
            <a:chExt cx="590" cy="5380"/>
          </a:xfrm>
        </p:grpSpPr>
        <p:grpSp>
          <p:nvGrpSpPr>
            <p:cNvPr id="18449" name="Group 6"/>
            <p:cNvGrpSpPr>
              <a:grpSpLocks/>
            </p:cNvGrpSpPr>
            <p:nvPr/>
          </p:nvGrpSpPr>
          <p:grpSpPr bwMode="auto">
            <a:xfrm>
              <a:off x="0" y="-244"/>
              <a:ext cx="590" cy="2704"/>
              <a:chOff x="2789" y="0"/>
              <a:chExt cx="590" cy="2704"/>
            </a:xfrm>
          </p:grpSpPr>
          <p:pic>
            <p:nvPicPr>
              <p:cNvPr id="18456" name="Picture 7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6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57" name="Picture 8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095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58" name="Picture 9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542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59" name="Picture 10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0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60" name="Picture 11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21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8450" name="Group 12"/>
            <p:cNvGrpSpPr>
              <a:grpSpLocks/>
            </p:cNvGrpSpPr>
            <p:nvPr/>
          </p:nvGrpSpPr>
          <p:grpSpPr bwMode="auto">
            <a:xfrm>
              <a:off x="0" y="2432"/>
              <a:ext cx="590" cy="2704"/>
              <a:chOff x="2789" y="0"/>
              <a:chExt cx="590" cy="2704"/>
            </a:xfrm>
          </p:grpSpPr>
          <p:pic>
            <p:nvPicPr>
              <p:cNvPr id="18451" name="Picture 13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6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52" name="Picture 14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095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53" name="Picture 15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542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54" name="Picture 16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0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55" name="Picture 17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21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8434" name="Group 34"/>
          <p:cNvGrpSpPr>
            <a:grpSpLocks/>
          </p:cNvGrpSpPr>
          <p:nvPr/>
        </p:nvGrpSpPr>
        <p:grpSpPr bwMode="auto">
          <a:xfrm>
            <a:off x="8207375" y="0"/>
            <a:ext cx="936625" cy="6858000"/>
            <a:chOff x="5170" y="-244"/>
            <a:chExt cx="590" cy="5380"/>
          </a:xfrm>
        </p:grpSpPr>
        <p:grpSp>
          <p:nvGrpSpPr>
            <p:cNvPr id="18437" name="Group 18"/>
            <p:cNvGrpSpPr>
              <a:grpSpLocks/>
            </p:cNvGrpSpPr>
            <p:nvPr/>
          </p:nvGrpSpPr>
          <p:grpSpPr bwMode="auto">
            <a:xfrm>
              <a:off x="5170" y="-244"/>
              <a:ext cx="590" cy="2704"/>
              <a:chOff x="2789" y="0"/>
              <a:chExt cx="590" cy="2704"/>
            </a:xfrm>
          </p:grpSpPr>
          <p:pic>
            <p:nvPicPr>
              <p:cNvPr id="18444" name="Picture 19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6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45" name="Picture 20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095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46" name="Picture 21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542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47" name="Picture 22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0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48" name="Picture 23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21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8438" name="Group 24"/>
            <p:cNvGrpSpPr>
              <a:grpSpLocks/>
            </p:cNvGrpSpPr>
            <p:nvPr/>
          </p:nvGrpSpPr>
          <p:grpSpPr bwMode="auto">
            <a:xfrm>
              <a:off x="5170" y="2432"/>
              <a:ext cx="590" cy="2704"/>
              <a:chOff x="2789" y="0"/>
              <a:chExt cx="590" cy="2704"/>
            </a:xfrm>
          </p:grpSpPr>
          <p:pic>
            <p:nvPicPr>
              <p:cNvPr id="18439" name="Picture 25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6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40" name="Picture 26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095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41" name="Picture 27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542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42" name="Picture 28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0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43" name="Picture 29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21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7203" name="WordArt 35"/>
          <p:cNvSpPr>
            <a:spLocks noChangeArrowheads="1" noChangeShapeType="1" noTextEdit="1"/>
          </p:cNvSpPr>
          <p:nvPr/>
        </p:nvSpPr>
        <p:spPr bwMode="auto">
          <a:xfrm>
            <a:off x="1116013" y="404813"/>
            <a:ext cx="7027887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kern="1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/>
                <a:cs typeface="Arial"/>
              </a:rPr>
              <a:t>Государственные символы</a:t>
            </a:r>
          </a:p>
        </p:txBody>
      </p:sp>
      <p:pic>
        <p:nvPicPr>
          <p:cNvPr id="30" name="Picture 32" descr="flag_rk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AFD"/>
              </a:clrFrom>
              <a:clrTo>
                <a:srgbClr val="F6FAFD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76375" y="1557338"/>
            <a:ext cx="6380163" cy="436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462" name="Group 33"/>
          <p:cNvGrpSpPr>
            <a:grpSpLocks/>
          </p:cNvGrpSpPr>
          <p:nvPr/>
        </p:nvGrpSpPr>
        <p:grpSpPr bwMode="auto">
          <a:xfrm>
            <a:off x="0" y="0"/>
            <a:ext cx="936625" cy="6858000"/>
            <a:chOff x="0" y="-244"/>
            <a:chExt cx="590" cy="5380"/>
          </a:xfrm>
        </p:grpSpPr>
        <p:grpSp>
          <p:nvGrpSpPr>
            <p:cNvPr id="18463" name="Group 6"/>
            <p:cNvGrpSpPr>
              <a:grpSpLocks/>
            </p:cNvGrpSpPr>
            <p:nvPr/>
          </p:nvGrpSpPr>
          <p:grpSpPr bwMode="auto">
            <a:xfrm>
              <a:off x="0" y="-244"/>
              <a:ext cx="590" cy="2704"/>
              <a:chOff x="2789" y="0"/>
              <a:chExt cx="590" cy="2704"/>
            </a:xfrm>
          </p:grpSpPr>
          <p:pic>
            <p:nvPicPr>
              <p:cNvPr id="18464" name="Picture 7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6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65" name="Picture 8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095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66" name="Picture 9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542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67" name="Picture 10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0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68" name="Picture 11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21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8469" name="Group 12"/>
            <p:cNvGrpSpPr>
              <a:grpSpLocks/>
            </p:cNvGrpSpPr>
            <p:nvPr/>
          </p:nvGrpSpPr>
          <p:grpSpPr bwMode="auto">
            <a:xfrm>
              <a:off x="0" y="2432"/>
              <a:ext cx="590" cy="2704"/>
              <a:chOff x="2789" y="0"/>
              <a:chExt cx="590" cy="2704"/>
            </a:xfrm>
          </p:grpSpPr>
          <p:pic>
            <p:nvPicPr>
              <p:cNvPr id="18470" name="Picture 13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6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71" name="Picture 14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095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72" name="Picture 15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542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73" name="Picture 16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0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74" name="Picture 17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21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accel="100000" fill="hold">
                                          <p:stCondLst>
                                            <p:cond delay="45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33"/>
          <p:cNvGrpSpPr>
            <a:grpSpLocks/>
          </p:cNvGrpSpPr>
          <p:nvPr/>
        </p:nvGrpSpPr>
        <p:grpSpPr bwMode="auto">
          <a:xfrm>
            <a:off x="0" y="0"/>
            <a:ext cx="936625" cy="6858000"/>
            <a:chOff x="0" y="-244"/>
            <a:chExt cx="590" cy="5380"/>
          </a:xfrm>
        </p:grpSpPr>
        <p:grpSp>
          <p:nvGrpSpPr>
            <p:cNvPr id="19486" name="Group 6"/>
            <p:cNvGrpSpPr>
              <a:grpSpLocks/>
            </p:cNvGrpSpPr>
            <p:nvPr/>
          </p:nvGrpSpPr>
          <p:grpSpPr bwMode="auto">
            <a:xfrm>
              <a:off x="0" y="-244"/>
              <a:ext cx="590" cy="2704"/>
              <a:chOff x="2789" y="0"/>
              <a:chExt cx="590" cy="2704"/>
            </a:xfrm>
          </p:grpSpPr>
          <p:pic>
            <p:nvPicPr>
              <p:cNvPr id="19493" name="Picture 7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6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94" name="Picture 8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095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95" name="Picture 9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542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96" name="Picture 10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0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97" name="Picture 11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21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9487" name="Group 12"/>
            <p:cNvGrpSpPr>
              <a:grpSpLocks/>
            </p:cNvGrpSpPr>
            <p:nvPr/>
          </p:nvGrpSpPr>
          <p:grpSpPr bwMode="auto">
            <a:xfrm>
              <a:off x="0" y="2432"/>
              <a:ext cx="590" cy="2704"/>
              <a:chOff x="2789" y="0"/>
              <a:chExt cx="590" cy="2704"/>
            </a:xfrm>
          </p:grpSpPr>
          <p:pic>
            <p:nvPicPr>
              <p:cNvPr id="19488" name="Picture 13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6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89" name="Picture 14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095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90" name="Picture 15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542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91" name="Picture 16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0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92" name="Picture 17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21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19458" name="Group 34"/>
          <p:cNvGrpSpPr>
            <a:grpSpLocks/>
          </p:cNvGrpSpPr>
          <p:nvPr/>
        </p:nvGrpSpPr>
        <p:grpSpPr bwMode="auto">
          <a:xfrm>
            <a:off x="8207375" y="0"/>
            <a:ext cx="936625" cy="6858000"/>
            <a:chOff x="5170" y="-244"/>
            <a:chExt cx="590" cy="5380"/>
          </a:xfrm>
        </p:grpSpPr>
        <p:grpSp>
          <p:nvGrpSpPr>
            <p:cNvPr id="19474" name="Group 18"/>
            <p:cNvGrpSpPr>
              <a:grpSpLocks/>
            </p:cNvGrpSpPr>
            <p:nvPr/>
          </p:nvGrpSpPr>
          <p:grpSpPr bwMode="auto">
            <a:xfrm>
              <a:off x="5170" y="-244"/>
              <a:ext cx="590" cy="2704"/>
              <a:chOff x="2789" y="0"/>
              <a:chExt cx="590" cy="2704"/>
            </a:xfrm>
          </p:grpSpPr>
          <p:pic>
            <p:nvPicPr>
              <p:cNvPr id="19481" name="Picture 19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6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82" name="Picture 20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095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83" name="Picture 21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542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84" name="Picture 22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0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85" name="Picture 23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21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9475" name="Group 24"/>
            <p:cNvGrpSpPr>
              <a:grpSpLocks/>
            </p:cNvGrpSpPr>
            <p:nvPr/>
          </p:nvGrpSpPr>
          <p:grpSpPr bwMode="auto">
            <a:xfrm>
              <a:off x="5170" y="2432"/>
              <a:ext cx="590" cy="2704"/>
              <a:chOff x="2789" y="0"/>
              <a:chExt cx="590" cy="2704"/>
            </a:xfrm>
          </p:grpSpPr>
          <p:pic>
            <p:nvPicPr>
              <p:cNvPr id="19476" name="Picture 25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6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77" name="Picture 26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095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78" name="Picture 27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542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79" name="Picture 28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0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80" name="Picture 29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21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7203" name="WordArt 35"/>
          <p:cNvSpPr>
            <a:spLocks noChangeArrowheads="1" noChangeShapeType="1" noTextEdit="1"/>
          </p:cNvSpPr>
          <p:nvPr/>
        </p:nvSpPr>
        <p:spPr bwMode="auto">
          <a:xfrm>
            <a:off x="1135063" y="412751"/>
            <a:ext cx="7027887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b="1" kern="1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FF"/>
                </a:solidFill>
                <a:effectLst>
                  <a:reflection blurRad="12700" stA="28000" endPos="45000" dist="1000" dir="5400000" sy="-100000" algn="bl" rotWithShape="0"/>
                </a:effectLst>
                <a:latin typeface="Arial"/>
                <a:cs typeface="Arial"/>
              </a:rPr>
              <a:t>Государственные символы</a:t>
            </a:r>
          </a:p>
        </p:txBody>
      </p:sp>
      <p:pic>
        <p:nvPicPr>
          <p:cNvPr id="7199" name="Picture 31" descr="220px-Coat_of_arms_of_Kazakhstan_sv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8175" y="1557338"/>
            <a:ext cx="5097463" cy="466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9461" name="Group 33"/>
          <p:cNvGrpSpPr>
            <a:grpSpLocks/>
          </p:cNvGrpSpPr>
          <p:nvPr/>
        </p:nvGrpSpPr>
        <p:grpSpPr bwMode="auto">
          <a:xfrm>
            <a:off x="0" y="0"/>
            <a:ext cx="936625" cy="6858000"/>
            <a:chOff x="0" y="-244"/>
            <a:chExt cx="590" cy="5380"/>
          </a:xfrm>
        </p:grpSpPr>
        <p:grpSp>
          <p:nvGrpSpPr>
            <p:cNvPr id="19462" name="Group 6"/>
            <p:cNvGrpSpPr>
              <a:grpSpLocks/>
            </p:cNvGrpSpPr>
            <p:nvPr/>
          </p:nvGrpSpPr>
          <p:grpSpPr bwMode="auto">
            <a:xfrm>
              <a:off x="0" y="-244"/>
              <a:ext cx="590" cy="2704"/>
              <a:chOff x="2789" y="0"/>
              <a:chExt cx="590" cy="2704"/>
            </a:xfrm>
          </p:grpSpPr>
          <p:pic>
            <p:nvPicPr>
              <p:cNvPr id="19469" name="Picture 7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6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70" name="Picture 8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095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71" name="Picture 9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542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72" name="Picture 10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0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73" name="Picture 11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21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9463" name="Group 12"/>
            <p:cNvGrpSpPr>
              <a:grpSpLocks/>
            </p:cNvGrpSpPr>
            <p:nvPr/>
          </p:nvGrpSpPr>
          <p:grpSpPr bwMode="auto">
            <a:xfrm>
              <a:off x="0" y="2432"/>
              <a:ext cx="590" cy="2704"/>
              <a:chOff x="2789" y="0"/>
              <a:chExt cx="590" cy="2704"/>
            </a:xfrm>
          </p:grpSpPr>
          <p:pic>
            <p:nvPicPr>
              <p:cNvPr id="19464" name="Picture 13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6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65" name="Picture 14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095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66" name="Picture 15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542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67" name="Picture 16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0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9468" name="Picture 17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21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>
              <a:defRPr/>
            </a:pPr>
            <a:r>
              <a:rPr lang="ru-MO" sz="1200" b="1" smtClean="0">
                <a:solidFill>
                  <a:schemeClr val="accent2"/>
                </a:solidFill>
                <a:latin typeface="Arial" charset="0"/>
              </a:rPr>
              <a:t>!</a:t>
            </a:r>
          </a:p>
          <a:p>
            <a:pPr>
              <a:defRPr/>
            </a:pPr>
            <a:endParaRPr lang="ru-RU" sz="1200" smtClean="0">
              <a:effectLst/>
            </a:endParaRPr>
          </a:p>
        </p:txBody>
      </p:sp>
      <p:grpSp>
        <p:nvGrpSpPr>
          <p:cNvPr id="20482" name="Group 33"/>
          <p:cNvGrpSpPr>
            <a:grpSpLocks/>
          </p:cNvGrpSpPr>
          <p:nvPr/>
        </p:nvGrpSpPr>
        <p:grpSpPr bwMode="auto">
          <a:xfrm>
            <a:off x="0" y="0"/>
            <a:ext cx="936625" cy="6858000"/>
            <a:chOff x="0" y="-244"/>
            <a:chExt cx="590" cy="5380"/>
          </a:xfrm>
        </p:grpSpPr>
        <p:grpSp>
          <p:nvGrpSpPr>
            <p:cNvPr id="20498" name="Group 6"/>
            <p:cNvGrpSpPr>
              <a:grpSpLocks/>
            </p:cNvGrpSpPr>
            <p:nvPr/>
          </p:nvGrpSpPr>
          <p:grpSpPr bwMode="auto">
            <a:xfrm>
              <a:off x="0" y="-244"/>
              <a:ext cx="590" cy="2704"/>
              <a:chOff x="2789" y="0"/>
              <a:chExt cx="590" cy="2704"/>
            </a:xfrm>
          </p:grpSpPr>
          <p:pic>
            <p:nvPicPr>
              <p:cNvPr id="20505" name="Picture 7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6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06" name="Picture 8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095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07" name="Picture 9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542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08" name="Picture 10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0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09" name="Picture 11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21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499" name="Group 12"/>
            <p:cNvGrpSpPr>
              <a:grpSpLocks/>
            </p:cNvGrpSpPr>
            <p:nvPr/>
          </p:nvGrpSpPr>
          <p:grpSpPr bwMode="auto">
            <a:xfrm>
              <a:off x="0" y="2432"/>
              <a:ext cx="590" cy="2704"/>
              <a:chOff x="2789" y="0"/>
              <a:chExt cx="590" cy="2704"/>
            </a:xfrm>
          </p:grpSpPr>
          <p:pic>
            <p:nvPicPr>
              <p:cNvPr id="20500" name="Picture 13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6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01" name="Picture 14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095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02" name="Picture 15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542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03" name="Picture 16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0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504" name="Picture 17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21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grpSp>
        <p:nvGrpSpPr>
          <p:cNvPr id="20483" name="Group 33"/>
          <p:cNvGrpSpPr>
            <a:grpSpLocks/>
          </p:cNvGrpSpPr>
          <p:nvPr/>
        </p:nvGrpSpPr>
        <p:grpSpPr bwMode="auto">
          <a:xfrm>
            <a:off x="8207375" y="0"/>
            <a:ext cx="936625" cy="6858000"/>
            <a:chOff x="0" y="-244"/>
            <a:chExt cx="590" cy="5380"/>
          </a:xfrm>
        </p:grpSpPr>
        <p:grpSp>
          <p:nvGrpSpPr>
            <p:cNvPr id="20486" name="Group 6"/>
            <p:cNvGrpSpPr>
              <a:grpSpLocks/>
            </p:cNvGrpSpPr>
            <p:nvPr/>
          </p:nvGrpSpPr>
          <p:grpSpPr bwMode="auto">
            <a:xfrm>
              <a:off x="0" y="-244"/>
              <a:ext cx="590" cy="2704"/>
              <a:chOff x="2789" y="0"/>
              <a:chExt cx="590" cy="2704"/>
            </a:xfrm>
          </p:grpSpPr>
          <p:pic>
            <p:nvPicPr>
              <p:cNvPr id="20493" name="Picture 7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6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494" name="Picture 8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095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495" name="Picture 9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542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496" name="Picture 10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0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497" name="Picture 11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21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20487" name="Group 12"/>
            <p:cNvGrpSpPr>
              <a:grpSpLocks/>
            </p:cNvGrpSpPr>
            <p:nvPr/>
          </p:nvGrpSpPr>
          <p:grpSpPr bwMode="auto">
            <a:xfrm>
              <a:off x="0" y="2432"/>
              <a:ext cx="590" cy="2704"/>
              <a:chOff x="2789" y="0"/>
              <a:chExt cx="590" cy="2704"/>
            </a:xfrm>
          </p:grpSpPr>
          <p:pic>
            <p:nvPicPr>
              <p:cNvPr id="20488" name="Picture 13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6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489" name="Picture 14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1095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490" name="Picture 15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542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491" name="Picture 16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0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20492" name="Picture 17" descr="thumbnailCA3IG0Y3"/>
              <p:cNvPicPr>
                <a:picLocks noChangeAspect="1" noChangeArrowheads="1"/>
              </p:cNvPicPr>
              <p:nvPr/>
            </p:nvPicPr>
            <p:blipFill>
              <a:blip r:embed="rId2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rcRect/>
              <a:stretch>
                <a:fillRect/>
              </a:stretch>
            </p:blipFill>
            <p:spPr bwMode="auto">
              <a:xfrm>
                <a:off x="2789" y="2147"/>
                <a:ext cx="590" cy="5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94237" name="Rectangle 29"/>
          <p:cNvSpPr>
            <a:spLocks noChangeArrowheads="1"/>
          </p:cNvSpPr>
          <p:nvPr/>
        </p:nvSpPr>
        <p:spPr bwMode="auto">
          <a:xfrm>
            <a:off x="1331913" y="981075"/>
            <a:ext cx="5508625" cy="520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ru-MO" sz="2400" b="1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Алтын күн аспаны,</a:t>
            </a:r>
            <a:endParaRPr lang="ru-RU" sz="2400" b="1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+mn-cs"/>
            </a:endParaRPr>
          </a:p>
          <a:p>
            <a:pPr>
              <a:defRPr/>
            </a:pPr>
            <a:r>
              <a:rPr lang="ru-MO" sz="2400" b="1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Алтын дән даласы,</a:t>
            </a:r>
            <a:endParaRPr lang="ru-RU" sz="2400" b="1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+mn-cs"/>
            </a:endParaRPr>
          </a:p>
          <a:p>
            <a:pPr>
              <a:defRPr/>
            </a:pPr>
            <a:r>
              <a:rPr lang="ru-MO" sz="2400" b="1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Ерліктің дастаны-</a:t>
            </a:r>
            <a:endParaRPr lang="ru-RU" sz="2400" b="1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+mn-cs"/>
            </a:endParaRPr>
          </a:p>
          <a:p>
            <a:pPr>
              <a:defRPr/>
            </a:pPr>
            <a:r>
              <a:rPr lang="ru-MO" sz="2400" b="1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Еліме қарашы!</a:t>
            </a:r>
            <a:endParaRPr lang="ru-RU" sz="2400" b="1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+mn-cs"/>
            </a:endParaRPr>
          </a:p>
          <a:p>
            <a:pPr>
              <a:defRPr/>
            </a:pPr>
            <a:r>
              <a:rPr lang="ru-MO" sz="2400" b="1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Ежелден ер деген,</a:t>
            </a:r>
            <a:endParaRPr lang="ru-RU" sz="2400" b="1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+mn-cs"/>
            </a:endParaRPr>
          </a:p>
          <a:p>
            <a:pPr>
              <a:defRPr/>
            </a:pPr>
            <a:r>
              <a:rPr lang="ru-MO" sz="2400" b="1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Даңқымыз шықты ғой.</a:t>
            </a:r>
            <a:endParaRPr lang="ru-RU" sz="2400" b="1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+mn-cs"/>
            </a:endParaRPr>
          </a:p>
          <a:p>
            <a:pPr>
              <a:defRPr/>
            </a:pPr>
            <a:r>
              <a:rPr lang="ru-MO" sz="2400" b="1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Намысын бермеген,</a:t>
            </a:r>
            <a:endParaRPr lang="ru-RU" sz="2400" b="1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+mn-cs"/>
            </a:endParaRPr>
          </a:p>
          <a:p>
            <a:pPr>
              <a:defRPr/>
            </a:pPr>
            <a:r>
              <a:rPr lang="ru-MO" sz="2400" b="1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Қазағым мықты ғой!</a:t>
            </a:r>
          </a:p>
          <a:p>
            <a:pPr>
              <a:defRPr/>
            </a:pPr>
            <a:endParaRPr lang="ru-MO" sz="2400" b="1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+mn-cs"/>
            </a:endParaRPr>
          </a:p>
          <a:p>
            <a:pPr>
              <a:defRPr/>
            </a:pPr>
            <a:r>
              <a:rPr lang="ru-MO" sz="2400" b="1" i="1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Қайырмасы:</a:t>
            </a:r>
            <a:endParaRPr lang="ru-RU" sz="2400" b="1" i="1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+mn-cs"/>
            </a:endParaRPr>
          </a:p>
          <a:p>
            <a:pPr>
              <a:defRPr/>
            </a:pPr>
            <a:r>
              <a:rPr lang="ru-MO" sz="2400" b="1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Менің елім, менің елім, </a:t>
            </a:r>
            <a:endParaRPr lang="ru-RU" sz="2400" b="1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+mn-cs"/>
            </a:endParaRPr>
          </a:p>
          <a:p>
            <a:pPr>
              <a:defRPr/>
            </a:pPr>
            <a:r>
              <a:rPr lang="ru-MO" sz="2400" b="1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Гүлің болып егілемін,</a:t>
            </a:r>
            <a:endParaRPr lang="ru-RU" sz="2400" b="1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+mn-cs"/>
            </a:endParaRPr>
          </a:p>
          <a:p>
            <a:pPr>
              <a:defRPr/>
            </a:pPr>
            <a:r>
              <a:rPr lang="ru-MO" sz="2400" b="1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Жырың болып төгілемін, елім!</a:t>
            </a:r>
            <a:endParaRPr lang="ru-RU" sz="2400" b="1">
              <a:solidFill>
                <a:srgbClr val="660033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+mn-cs"/>
            </a:endParaRPr>
          </a:p>
          <a:p>
            <a:pPr>
              <a:defRPr/>
            </a:pPr>
            <a:r>
              <a:rPr lang="ru-MO" sz="2400" b="1">
                <a:solidFill>
                  <a:srgbClr val="660033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+mn-cs"/>
              </a:rPr>
              <a:t>Туған жерім менің – Қазақстаным!</a:t>
            </a:r>
          </a:p>
        </p:txBody>
      </p:sp>
      <p:sp>
        <p:nvSpPr>
          <p:cNvPr id="20485" name="Rectangle 30"/>
          <p:cNvSpPr>
            <a:spLocks noChangeArrowheads="1"/>
          </p:cNvSpPr>
          <p:nvPr/>
        </p:nvSpPr>
        <p:spPr bwMode="auto">
          <a:xfrm>
            <a:off x="971550" y="0"/>
            <a:ext cx="72009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MO" sz="2400" b="1">
                <a:solidFill>
                  <a:srgbClr val="0000FF"/>
                </a:solidFill>
                <a:latin typeface="Times New Roman" pitchFamily="18" charset="0"/>
              </a:rPr>
              <a:t>ҚАЗАҚСТАН РЕСПУБЛИКАСЫНЫҢ </a:t>
            </a:r>
          </a:p>
          <a:p>
            <a:pPr algn="ctr"/>
            <a:r>
              <a:rPr lang="ru-MO" sz="2400" b="1">
                <a:solidFill>
                  <a:srgbClr val="0000FF"/>
                </a:solidFill>
                <a:latin typeface="Times New Roman" pitchFamily="18" charset="0"/>
              </a:rPr>
              <a:t>МЕМЛЕКЕТТІК ӘНҰРАНЫ</a:t>
            </a:r>
            <a:r>
              <a:rPr lang="ru-MO">
                <a:latin typeface="Arial" charset="0"/>
              </a:rPr>
              <a:t>             </a:t>
            </a:r>
            <a:endParaRPr lang="ru-RU">
              <a:latin typeface="Arial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4000" dirty="0" smtClean="0">
                <a:solidFill>
                  <a:srgbClr val="000099"/>
                </a:solidFill>
                <a:latin typeface="Times New Roman" pitchFamily="18" charset="0"/>
              </a:rPr>
              <a:t> </a:t>
            </a:r>
            <a:r>
              <a:rPr lang="ru-RU" sz="4000" dirty="0" err="1" smtClean="0">
                <a:solidFill>
                  <a:srgbClr val="000099"/>
                </a:solidFill>
                <a:latin typeface="Times New Roman" pitchFamily="18" charset="0"/>
              </a:rPr>
              <a:t>Нур</a:t>
            </a:r>
            <a:r>
              <a:rPr lang="ru-RU" sz="4000" dirty="0" smtClean="0">
                <a:solidFill>
                  <a:srgbClr val="000099"/>
                </a:solidFill>
                <a:latin typeface="Times New Roman" pitchFamily="18" charset="0"/>
              </a:rPr>
              <a:t>-Султан-символ </a:t>
            </a:r>
            <a:r>
              <a:rPr lang="ru-RU" sz="4000" dirty="0" smtClean="0">
                <a:solidFill>
                  <a:srgbClr val="000099"/>
                </a:solidFill>
                <a:latin typeface="Times New Roman" pitchFamily="18" charset="0"/>
              </a:rPr>
              <a:t>единства и независимости</a:t>
            </a:r>
          </a:p>
        </p:txBody>
      </p:sp>
      <p:pic>
        <p:nvPicPr>
          <p:cNvPr id="21506" name="Picture 5" descr="http://www.kz.spinform.ru/i/f/as_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8125" y="1196975"/>
            <a:ext cx="2555875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7" name="Picture 7" descr="http://fotki.ucoz.kz/_ph/21/2/13210847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59113" y="4508500"/>
            <a:ext cx="2952750" cy="206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8" name="Picture 9" descr="http://fotki.ucoz.kz/_ph/21/2/21933913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4149725"/>
            <a:ext cx="2376488" cy="241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11" descr="Астана — столица Казахстан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1196975"/>
            <a:ext cx="2447925" cy="235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0" name="Picture 7" descr="0008-008-Moja-rodina-Kazakhstan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87675" y="1557338"/>
            <a:ext cx="3313113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11" name="Picture 8" descr="0003-003-Astana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62688" y="4437063"/>
            <a:ext cx="2881312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29" name="Picture 7" descr="img2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825" y="1484313"/>
            <a:ext cx="419100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0" name="Picture 5" descr="img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3800" y="1484313"/>
            <a:ext cx="3895725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1" name="Picture 9" descr="http://www.advantour.com/img/kazakhstan/almaty/medeo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4076700"/>
            <a:ext cx="3887788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2" name="Picture 11" descr="http://www.airastana.com/UserFiles/Image/mountains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59338" y="4076700"/>
            <a:ext cx="4033837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Rectangle 1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smtClean="0">
                <a:solidFill>
                  <a:srgbClr val="6F071D"/>
                </a:solidFill>
                <a:effectLst/>
                <a:latin typeface="Times New Roman" pitchFamily="18" charset="0"/>
              </a:rPr>
              <a:t>АЛМАТЫ-КОЛЫБЕЛЬ</a:t>
            </a:r>
            <a:r>
              <a:rPr lang="ru-RU" sz="2800" b="1" smtClean="0">
                <a:effectLst/>
                <a:latin typeface="Times New Roman" pitchFamily="18" charset="0"/>
              </a:rPr>
              <a:t> </a:t>
            </a:r>
            <a:r>
              <a:rPr lang="ru-RU" sz="2800" b="1" smtClean="0">
                <a:solidFill>
                  <a:srgbClr val="6F071D"/>
                </a:solidFill>
                <a:effectLst/>
                <a:latin typeface="Times New Roman" pitchFamily="18" charset="0"/>
              </a:rPr>
              <a:t>НЕЗАВИСИМОСТИ!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/>
          <a:lstStyle/>
          <a:p>
            <a:pPr>
              <a:defRPr/>
            </a:pPr>
            <a:r>
              <a:rPr lang="ru-RU" sz="4000" smtClean="0">
                <a:solidFill>
                  <a:srgbClr val="6F071D"/>
                </a:solidFill>
              </a:rPr>
              <a:t>АКТОБЕ</a:t>
            </a:r>
          </a:p>
        </p:txBody>
      </p:sp>
      <p:pic>
        <p:nvPicPr>
          <p:cNvPr id="23554" name="Picture 6" descr="i?id=4775ed331623f90af92736b0030cfb49-133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4362450"/>
            <a:ext cx="320040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5" name="Picture 8" descr="i?id=1731836dca90f9dafc6b67e1254bc827-74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886200"/>
            <a:ext cx="3200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6" name="Picture 10" descr="i?id=b26a47568e3f2ef410fe484791f8b703-30-144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81800" y="4191000"/>
            <a:ext cx="2362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7" name="Picture 12" descr="i?id=f0c373af668a320b1805a9cf3e523e8d-16-144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657600" y="1371600"/>
            <a:ext cx="24384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8" name="Picture 14" descr="i?id=cc1cadf82d9895f1c714d7ec9f93d928-76-144&amp;n=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324600" y="762000"/>
            <a:ext cx="28194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59" name="Picture 16" descr="i?id=bda8590f8bc4ecd12f218538dce986b9-43-144&amp;n=2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28600" y="990600"/>
            <a:ext cx="3352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/>
          <a:lstStyle/>
          <a:p>
            <a:pPr>
              <a:defRPr/>
            </a:pPr>
            <a:r>
              <a:rPr lang="ru-RU" sz="4000" smtClean="0">
                <a:solidFill>
                  <a:srgbClr val="6F071D"/>
                </a:solidFill>
              </a:rPr>
              <a:t>АКТАУ</a:t>
            </a:r>
          </a:p>
        </p:txBody>
      </p:sp>
      <p:pic>
        <p:nvPicPr>
          <p:cNvPr id="24578" name="Picture 6" descr="i?id=7f7e6d0cc17e99094496e78994cbd745-127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81400" y="4800600"/>
            <a:ext cx="26670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9" name="Picture 8" descr="i?id=b48ea5614fee5694b94201ea77ba678d-52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1143000"/>
            <a:ext cx="2971800" cy="335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10" descr="i?id=bd6c0e6ef5ec7595a545606475c9cf87-139-144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53200" y="4267200"/>
            <a:ext cx="2590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12" descr="i?id=9351af5d4abaa3020d317baccadda7e5-10-144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191000"/>
            <a:ext cx="3352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14" descr="i?id=69cda3fe445e0436f7689fba4172347b-105-144&amp;n=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248400" y="838200"/>
            <a:ext cx="2895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3" name="Picture 16" descr="i?id=c17ffb9cc897dffcc7d1f78b17a7c861-65-144&amp;n=2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990600"/>
            <a:ext cx="2895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74700"/>
          </a:xfrm>
        </p:spPr>
        <p:txBody>
          <a:bodyPr/>
          <a:lstStyle/>
          <a:p>
            <a:pPr>
              <a:defRPr/>
            </a:pPr>
            <a:r>
              <a:rPr lang="ru-RU" smtClean="0">
                <a:solidFill>
                  <a:srgbClr val="6F071D"/>
                </a:solidFill>
              </a:rPr>
              <a:t>АТЫРАУ</a:t>
            </a:r>
          </a:p>
        </p:txBody>
      </p:sp>
      <p:pic>
        <p:nvPicPr>
          <p:cNvPr id="25602" name="Picture 14" descr="i?id=4e1ccb4c84588b104ddd952a0c6730f1-78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3575" y="1268413"/>
            <a:ext cx="27368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3" name="Picture 18" descr="i?id=ef7241e5691b0106691a9bed72d32a5e-111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981075"/>
            <a:ext cx="2647950" cy="287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4" name="Picture 8" descr="i?id=b62530367db6f0d7bb992a8a3ac9dcf1-61-144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981075"/>
            <a:ext cx="2519363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10" descr="i?id=a8daff81618a49e88bb057ecf4b3e980-09-144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4221163"/>
            <a:ext cx="2736850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6" name="Picture 12" descr="i?id=47643e36ac646990753b1c2497da94b1-108-144&amp;n=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132138" y="4076700"/>
            <a:ext cx="2879725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7" name="Picture 16" descr="i?id=1d1c33ca4d671a189644a94faaee6eb3-29-144&amp;n=2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227763" y="4221163"/>
            <a:ext cx="2592387" cy="237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774700"/>
          </a:xfrm>
        </p:spPr>
        <p:txBody>
          <a:bodyPr/>
          <a:lstStyle/>
          <a:p>
            <a:pPr>
              <a:defRPr/>
            </a:pPr>
            <a:r>
              <a:rPr lang="ru-RU" smtClean="0">
                <a:solidFill>
                  <a:srgbClr val="6F071D"/>
                </a:solidFill>
              </a:rPr>
              <a:t>КОКШЕТАУ</a:t>
            </a:r>
          </a:p>
        </p:txBody>
      </p:sp>
      <p:pic>
        <p:nvPicPr>
          <p:cNvPr id="26626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1412875"/>
            <a:ext cx="3024187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981075"/>
            <a:ext cx="2232025" cy="229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8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00338" y="3860800"/>
            <a:ext cx="3455987" cy="265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00788" y="981075"/>
            <a:ext cx="2303462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149725"/>
            <a:ext cx="2339975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59563" y="4076700"/>
            <a:ext cx="2484437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847725"/>
          </a:xfrm>
        </p:spPr>
        <p:txBody>
          <a:bodyPr/>
          <a:lstStyle/>
          <a:p>
            <a:pPr>
              <a:defRPr/>
            </a:pPr>
            <a:r>
              <a:rPr lang="ru-RU" smtClean="0">
                <a:solidFill>
                  <a:srgbClr val="6F071D"/>
                </a:solidFill>
              </a:rPr>
              <a:t>КОСТАНАЙ</a:t>
            </a:r>
          </a:p>
        </p:txBody>
      </p:sp>
      <p:pic>
        <p:nvPicPr>
          <p:cNvPr id="27650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3575" y="4581525"/>
            <a:ext cx="2808288" cy="200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1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59563" y="1844675"/>
            <a:ext cx="2484437" cy="193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844675"/>
            <a:ext cx="2484438" cy="194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3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43213" y="1341438"/>
            <a:ext cx="3313112" cy="2795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4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221163"/>
            <a:ext cx="2700338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55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443663" y="4221163"/>
            <a:ext cx="2700337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847725"/>
          </a:xfrm>
        </p:spPr>
        <p:txBody>
          <a:bodyPr/>
          <a:lstStyle/>
          <a:p>
            <a:pPr>
              <a:defRPr/>
            </a:pPr>
            <a:r>
              <a:rPr lang="ru-RU" dirty="0" smtClean="0"/>
              <a:t>КЫЗЫЛОРДА</a:t>
            </a:r>
            <a:endParaRPr lang="ru-RU" dirty="0"/>
          </a:p>
        </p:txBody>
      </p:sp>
      <p:pic>
        <p:nvPicPr>
          <p:cNvPr id="2867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87675" y="1341438"/>
            <a:ext cx="3097213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5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4221163"/>
            <a:ext cx="2409825" cy="2160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6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79388" y="1628775"/>
            <a:ext cx="2592387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43213" y="4005263"/>
            <a:ext cx="3455987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16688" y="4149725"/>
            <a:ext cx="2447925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372225" y="1557338"/>
            <a:ext cx="2592388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2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560387"/>
          </a:xfrm>
        </p:spPr>
        <p:txBody>
          <a:bodyPr/>
          <a:lstStyle/>
          <a:p>
            <a:pPr>
              <a:defRPr/>
            </a:pPr>
            <a:r>
              <a:rPr lang="ru-RU" sz="4000" smtClean="0">
                <a:solidFill>
                  <a:srgbClr val="6F071D"/>
                </a:solidFill>
              </a:rPr>
              <a:t>КАРАГАНДА</a:t>
            </a:r>
          </a:p>
        </p:txBody>
      </p:sp>
      <p:pic>
        <p:nvPicPr>
          <p:cNvPr id="29698" name="Picture 6" descr="Архитектура - Вся архитектура здесь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38600"/>
            <a:ext cx="3124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699" name="Picture 8" descr="Jenthe : фото достопремечательностей караганд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4648200"/>
            <a:ext cx="2438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10" descr="мнооого букв! объединяю сразу много дней, не было возможности писать, болею я))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019800" y="4038600"/>
            <a:ext cx="29718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12" descr="ГОРОДА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81000" y="1219200"/>
            <a:ext cx="23622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14" descr="Jenthe : фото достопремечательностей караганды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019800" y="914400"/>
            <a:ext cx="29718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3" name="Picture 16" descr="Караганда-Столица Мира. - Города Казахстана и КО. - Лица К_А_З_А_Х_С_Т_А_Н_Ч_А_Т_А - К_А_З_А_Х_С_Т-А_Н_Ч-А_Т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76600" y="1600200"/>
            <a:ext cx="26670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6" name="Rectangle 6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90600"/>
          </a:xfrm>
        </p:spPr>
        <p:txBody>
          <a:bodyPr/>
          <a:lstStyle/>
          <a:p>
            <a:pPr>
              <a:defRPr/>
            </a:pPr>
            <a:r>
              <a:rPr lang="ru-RU" smtClean="0">
                <a:solidFill>
                  <a:srgbClr val="6F071D"/>
                </a:solidFill>
              </a:rPr>
              <a:t>ПАВЛОДАР</a:t>
            </a:r>
          </a:p>
        </p:txBody>
      </p:sp>
      <p:pic>
        <p:nvPicPr>
          <p:cNvPr id="30722" name="Picture 8" descr="Мой Павлодар * Социальная блог-платформа Horde.m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4057650"/>
            <a:ext cx="3429000" cy="280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3" name="Picture 10" descr="Ответы@Mail.Ru: Где такой фонтан находится?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4267200"/>
            <a:ext cx="29718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4" name="Picture 12" descr="Новая Земля :: Просмотр темы - Казахстан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81400" y="4648200"/>
            <a:ext cx="24384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5" name="Picture 14" descr="Город Павлодар. Фотография Павлодара. Павлодарская область. История Павлодара. Путеводитель по Квзахстану. Численность населения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1484313"/>
            <a:ext cx="2655888" cy="249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6" name="Picture 16" descr="Город Павлодар, Павлодар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71800" y="1676400"/>
            <a:ext cx="28956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Picture 18" descr="Здание Торговый дом Артемия Дерова в Павлодаре - Афиша-Мир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981700" y="1557338"/>
            <a:ext cx="3162300" cy="2395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3" descr="Мой Петропавловск - городской портал Новая книга о Петропавловске!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3575" y="0"/>
            <a:ext cx="29718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6" name="Picture 4" descr="Твой любимый город. - Страница 2 - Форум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038600"/>
            <a:ext cx="35052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7" name="Picture 5" descr="i?id=1476afc7998b0c7d9c604aa92428d9dd-132-144&amp;n=21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4"/>
          <a:srcRect/>
          <a:stretch>
            <a:fillRect/>
          </a:stretch>
        </p:blipFill>
        <p:spPr>
          <a:xfrm>
            <a:off x="0" y="152400"/>
            <a:ext cx="2514600" cy="1809750"/>
          </a:xfrm>
        </p:spPr>
      </p:pic>
      <p:pic>
        <p:nvPicPr>
          <p:cNvPr id="31748" name="Picture 6" descr="Опрос - География Страница 6 Форум Averia.ws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43600" y="685800"/>
            <a:ext cx="32004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49" name="Picture 7" descr="&quot;Мой Петропавловск&quot; - Запись в блоге пользователя s_pryanik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990600" y="1981200"/>
            <a:ext cx="33528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0" name="Picture 8" descr="Петропавловск - Вечерняя улица Конституции Казахстана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81400" y="3048000"/>
            <a:ext cx="2667000" cy="307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1" name="Picture 9" descr="Vecher_06051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553200" y="3733800"/>
            <a:ext cx="2362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32771" name="Picture 4" descr="Казахстан ТАРАЗ - Фотоальбомы - LaZeika.uCoz.Net - Современный ОНЛАЙН КиноТеатр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919162"/>
          </a:xfrm>
        </p:spPr>
        <p:txBody>
          <a:bodyPr/>
          <a:lstStyle/>
          <a:p>
            <a:pPr>
              <a:defRPr/>
            </a:pPr>
            <a:r>
              <a:rPr lang="ru-RU" smtClean="0">
                <a:solidFill>
                  <a:srgbClr val="6F071D"/>
                </a:solidFill>
              </a:rPr>
              <a:t>ТАЛДЫКОРГАН</a:t>
            </a:r>
          </a:p>
        </p:txBody>
      </p:sp>
      <p:pic>
        <p:nvPicPr>
          <p:cNvPr id="3379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2138" y="1341438"/>
            <a:ext cx="2735262" cy="2147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5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3933825"/>
            <a:ext cx="2643187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6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588125" y="1916113"/>
            <a:ext cx="2376488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7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0" y="1844675"/>
            <a:ext cx="24479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8" name="Picture 8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443663" y="3933825"/>
            <a:ext cx="2520950" cy="2519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9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987675" y="4076700"/>
            <a:ext cx="3097213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6" name="Rectangle 4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636588"/>
          </a:xfrm>
        </p:spPr>
        <p:txBody>
          <a:bodyPr/>
          <a:lstStyle/>
          <a:p>
            <a:pPr>
              <a:defRPr/>
            </a:pPr>
            <a:r>
              <a:rPr lang="ru-RU" sz="4000" smtClean="0">
                <a:solidFill>
                  <a:srgbClr val="6F071D"/>
                </a:solidFill>
              </a:rPr>
              <a:t>ШЫМКЕНТ</a:t>
            </a:r>
          </a:p>
        </p:txBody>
      </p:sp>
      <p:pic>
        <p:nvPicPr>
          <p:cNvPr id="34818" name="Picture 6" descr="i?id=c1e5e23dad9a3c95d80782acc5cbef1d-109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4648200"/>
            <a:ext cx="32766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8" descr="i?id=add1430def086a6a2390e200eaf77383-47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4114800"/>
            <a:ext cx="289560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10" descr="i?id=bd8cf7e6dcfc2297e8854b413ab51779-92-144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3810000"/>
            <a:ext cx="2286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1" name="Picture 12" descr="i?id=849a4682a338e4e849875013d71de860-99-144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71800" y="1295400"/>
            <a:ext cx="32004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2" name="Picture 14" descr="i?id=61d3c254e17a8c42eccb8dde2e9b6a49-97-144&amp;n=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990600"/>
            <a:ext cx="2819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3" name="Picture 16" descr="i?id=a6fd6dd9f842497f60383d8d6ff5e222-102-144&amp;n=2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629400" y="762000"/>
            <a:ext cx="25146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712787"/>
          </a:xfrm>
        </p:spPr>
        <p:txBody>
          <a:bodyPr/>
          <a:lstStyle/>
          <a:p>
            <a:pPr>
              <a:defRPr/>
            </a:pPr>
            <a:r>
              <a:rPr lang="ru-RU" sz="4000" smtClean="0">
                <a:solidFill>
                  <a:srgbClr val="6F071D"/>
                </a:solidFill>
              </a:rPr>
              <a:t>УРАЛЬСК</a:t>
            </a:r>
          </a:p>
        </p:txBody>
      </p:sp>
      <p:pic>
        <p:nvPicPr>
          <p:cNvPr id="35842" name="Picture 6" descr="i?id=90e7dd1276c7cacb593883115584b23f-80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6600" y="4114800"/>
            <a:ext cx="2743200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3" name="Picture 10" descr="i?id=5f77c2f6b85d9d788a7f49753f395c5c-129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1524000"/>
            <a:ext cx="2514600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12" descr="i?id=be0214ecc7244bae491b312f0e384192-71-144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1524000"/>
            <a:ext cx="274320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14" descr="i?id=6de7a1d73b4fe234f63f32072ee620a0-123-144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95600" y="1219200"/>
            <a:ext cx="35052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16" descr="i?id=e01cb698f5e0771cd8e48a4d8e618fe6-117-144&amp;n=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2400" y="3810000"/>
            <a:ext cx="2971800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7" name="Picture 18" descr="i?id=62d0a51e49eccc45c03ff5b5e68373b3-128-144&amp;n=2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172200" y="3962400"/>
            <a:ext cx="29718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636587"/>
          </a:xfrm>
        </p:spPr>
        <p:txBody>
          <a:bodyPr/>
          <a:lstStyle/>
          <a:p>
            <a:pPr>
              <a:defRPr/>
            </a:pPr>
            <a:r>
              <a:rPr lang="ru-RU" sz="4000" smtClean="0">
                <a:solidFill>
                  <a:srgbClr val="6F071D"/>
                </a:solidFill>
              </a:rPr>
              <a:t>УСТЬ-КАМЕНОГОРСК</a:t>
            </a:r>
          </a:p>
        </p:txBody>
      </p:sp>
      <p:pic>
        <p:nvPicPr>
          <p:cNvPr id="36866" name="Picture 6" descr="i?id=0b7629c041666bcd6d8e6dd71f181f07-65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88125" y="4076700"/>
            <a:ext cx="2376488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7" name="Picture 8" descr="i?id=84253990f67884bcfbd2c3699554a0d7-68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981075"/>
            <a:ext cx="2520950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8" name="Picture 10" descr="i?id=639c32c84fce8fac0545199d4844d468-07-144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6325" y="1052513"/>
            <a:ext cx="2663825" cy="266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69" name="Picture 14" descr="i?id=25efd7e557de9761e014cd7ae39d4a05-101-144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03575" y="1341438"/>
            <a:ext cx="2663825" cy="2220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16" descr="i?id=a1bbae69dcc904f97a85101cbff26997-92-144&amp;n=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16238" y="3860800"/>
            <a:ext cx="338455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18" descr="i?id=5854788b1922d3454d442a39c8fa4877-88-144&amp;n=2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79388" y="4076700"/>
            <a:ext cx="24320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5"/>
          <p:cNvSpPr>
            <a:spLocks noChangeArrowheads="1"/>
          </p:cNvSpPr>
          <p:nvPr/>
        </p:nvSpPr>
        <p:spPr bwMode="auto">
          <a:xfrm>
            <a:off x="5508625" y="88900"/>
            <a:ext cx="3406775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ru-RU">
                <a:solidFill>
                  <a:srgbClr val="6F071D"/>
                </a:solidFill>
              </a:rPr>
              <a:t>Республика Казахстан располагает</a:t>
            </a:r>
          </a:p>
          <a:p>
            <a:r>
              <a:rPr lang="ru-RU">
                <a:solidFill>
                  <a:srgbClr val="6F071D"/>
                </a:solidFill>
              </a:rPr>
              <a:t>богатыми запасами полезных </a:t>
            </a:r>
          </a:p>
          <a:p>
            <a:r>
              <a:rPr lang="ru-RU">
                <a:solidFill>
                  <a:srgbClr val="6F071D"/>
                </a:solidFill>
              </a:rPr>
              <a:t>ископаемых, обширными </a:t>
            </a:r>
          </a:p>
          <a:p>
            <a:r>
              <a:rPr lang="ru-RU">
                <a:solidFill>
                  <a:srgbClr val="6F071D"/>
                </a:solidFill>
              </a:rPr>
              <a:t>сельскохозяйственными  угодьями, </a:t>
            </a:r>
          </a:p>
          <a:p>
            <a:r>
              <a:rPr lang="ru-RU">
                <a:solidFill>
                  <a:srgbClr val="6F071D"/>
                </a:solidFill>
              </a:rPr>
              <a:t>квалифицированными кадрами, </a:t>
            </a:r>
          </a:p>
          <a:p>
            <a:r>
              <a:rPr lang="ru-RU">
                <a:solidFill>
                  <a:srgbClr val="6F071D"/>
                </a:solidFill>
              </a:rPr>
              <a:t>значительным промышленным </a:t>
            </a:r>
          </a:p>
          <a:p>
            <a:r>
              <a:rPr lang="ru-RU">
                <a:solidFill>
                  <a:srgbClr val="6F071D"/>
                </a:solidFill>
              </a:rPr>
              <a:t>потенциалом</a:t>
            </a:r>
          </a:p>
        </p:txBody>
      </p:sp>
      <p:pic>
        <p:nvPicPr>
          <p:cNvPr id="37890" name="Picture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43213" y="2349500"/>
            <a:ext cx="2305050" cy="172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1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76475"/>
            <a:ext cx="2520950" cy="186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2" name="Picture 18" descr="http://im1-tub-kz.yandex.net/i?id=0f17aba46d81bc2b73255a1c050821db-109-144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0"/>
            <a:ext cx="2232025" cy="164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3" name="Picture 20" descr="http://im2-tub-kz.yandex.net/i?id=805c66d8f660089f4fa77550856616bd-118-144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43213" y="0"/>
            <a:ext cx="1873250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4" name="Picture 2" descr="http://im0-tub-kz.yandex.net/i?id=a2bfb01a537092c83aee171630947d9e-34-144&amp;n=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4292600"/>
            <a:ext cx="2381250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5" name="Picture 4" descr="http://im3-tub-kz.yandex.net/i?id=9071bd259f9b9324c2356538c73407a7-138-144&amp;n=2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55875" y="4292600"/>
            <a:ext cx="2636838" cy="2376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896" name="Picture 6" descr="http://im2-tub-kz.yandex.net/i?id=92d827ed7b11a67a8728ae4f711a5553-135-144&amp;n=2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364163" y="3860800"/>
            <a:ext cx="3779837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685800" y="152400"/>
            <a:ext cx="7772400" cy="1547813"/>
          </a:xfrm>
        </p:spPr>
        <p:txBody>
          <a:bodyPr/>
          <a:lstStyle/>
          <a:p>
            <a:pPr>
              <a:defRPr/>
            </a:pP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38914" name="Picture 6" descr="Живут люди..."/>
          <p:cNvPicPr>
            <a:picLocks noGrp="1" noChangeAspect="1" noChangeArrowheads="1"/>
          </p:cNvPicPr>
          <p:nvPr>
            <p:ph type="subTitle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7" name="Picture 5" descr="http://www.kazakh.ru/photo/nature/1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" name="Picture 18" descr="33_postnikov-nikolaj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41987" name="Picture 4" descr="Пейзажи и природа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4" name="Picture 4" descr="image0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7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7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72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7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3789363"/>
            <a:ext cx="4752975" cy="280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6" descr="http://im3-tub-kz.yandex.net/i?id=b575a457317fd4ea9437af78e45cf80a-136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88913"/>
            <a:ext cx="4465638" cy="3355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1" name="Picture 10" descr="http://im1-tub-kz.yandex.net/i?id=5ae7d4edf7cd8deb47a1f06a6363c9b3-90-144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6463" y="260350"/>
            <a:ext cx="4103687" cy="3240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46083" name="Picture 4" descr="http://im2-tub-kz.yandex.net/i?id=cea68d6a381b84bca37f882f8aa4be69-56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156325" y="3573463"/>
            <a:ext cx="2987675" cy="328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4" name="Picture 6" descr="http://im1-tub-kz.yandex.net/i?id=0c42dee8c92535d2cf675332305539df-140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0"/>
            <a:ext cx="4321175" cy="285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8" descr="http://im1-tub-kz.yandex.net/i?id=1a7cf12751f415b1351538708f4ca096-58-144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16238" y="3041650"/>
            <a:ext cx="3275012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6" name="Picture 10" descr="Летние праздники тюрко-монгольских народов - Обычаи, терминология родства, этикет народов Центральной Азии - Форум &quot;Евразийского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573463"/>
            <a:ext cx="2916238" cy="328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7" name="Picture 12" descr="Весенний праздник &quot;Наурыз&quot;. / Новости / Кувандыкский район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50825" y="0"/>
            <a:ext cx="4105275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00788" y="4652963"/>
            <a:ext cx="2843212" cy="220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7" name="Picture 4" descr="Письмо жителю Гонконг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87675" y="4581525"/>
            <a:ext cx="2592388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08" name="Picture 2" descr="http://im0-tub-kz.yandex.net/i?id=ed8bbc0fe9e60575e4576f3e8b936ec0-105-144&amp;n=21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0" y="4652963"/>
            <a:ext cx="2411413" cy="2205037"/>
          </a:xfrm>
        </p:spPr>
      </p:pic>
      <p:pic>
        <p:nvPicPr>
          <p:cNvPr id="47109" name="Picture 6" descr="Пять дней будут отдыхать казахстанцы на праздник Наурыз - новости на сайте Ак Жайык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00113" y="333375"/>
            <a:ext cx="6551612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48130" name="Picture 4" descr="Тенге- национальная валюта казахстана - Презентация 16058/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47813" y="0"/>
            <a:ext cx="5724525" cy="400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31" name="Picture 2" descr="Стратегия Казахстан 2050 - Обращение казахстанских банкнот старого образца продлено до конца 2015 года"/>
          <p:cNvPicPr>
            <a:picLocks noGrp="1" noChangeAspect="1" noChangeArrowheads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>
          <a:xfrm>
            <a:off x="4613275" y="3933825"/>
            <a:ext cx="4530725" cy="2924175"/>
          </a:xfrm>
        </p:spPr>
      </p:pic>
      <p:pic>
        <p:nvPicPr>
          <p:cNvPr id="48132" name="Picture 6" descr="http://im0-tub-kz.yandex.net/i?id=8d43902b10b0610918ef1da6814df83e-29-144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288" y="4076700"/>
            <a:ext cx="3889375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50179" name="Picture 4"/>
          <p:cNvPicPr>
            <a:picLocks noChangeAspect="1" noChangeArrowheads="1"/>
          </p:cNvPicPr>
          <p:nvPr/>
        </p:nvPicPr>
        <p:blipFill>
          <a:blip r:embed="rId2"/>
          <a:srcRect l="6061"/>
          <a:stretch>
            <a:fillRect/>
          </a:stretch>
        </p:blipFill>
        <p:spPr bwMode="auto">
          <a:xfrm>
            <a:off x="1476375" y="0"/>
            <a:ext cx="5472113" cy="364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Picture 6" descr="Обычаи и поверья казахо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9338" y="3644900"/>
            <a:ext cx="4284662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1" name="Picture 10" descr="рисунки цифрами рок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3644900"/>
            <a:ext cx="4859338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333375"/>
            <a:ext cx="8229600" cy="1139825"/>
          </a:xfr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51203" name="Picture 2" descr="http://im1-tub-kz.yandex.net/i?id=94b96b28803b62fc43d4ec31a754e048-64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39975" y="0"/>
            <a:ext cx="4032250" cy="364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4" name="Picture 4" descr="http://im0-tub-kz.yandex.net/i?id=bf315c44608f43315bc90b4ec3f5a981-96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88913"/>
            <a:ext cx="18732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5" name="Picture 6" descr="http://im2-tub-kz.yandex.net/i?id=20c559ded2f940298c0ce21b6c8c592c-08-144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43663" y="188913"/>
            <a:ext cx="230505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6" name="Picture 12" descr="http://im3-tub-kz.yandex.net/i?id=39157a9184501ae18a18d240b05b3ff1-132-144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825" y="2997200"/>
            <a:ext cx="1905000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7" name="Picture 16" descr="http://im2-tub-kz.yandex.net/i?id=a2f23e9453bbce9925cf5a5cf29880e8-51-144&amp;n=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635375" y="3789363"/>
            <a:ext cx="1873250" cy="2592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8" name="Picture 18" descr="http://im1-tub-kz.yandex.net/i?id=2998d09cf803c273a9fc9676f93ab89f-56-144&amp;n=2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84213" y="4868863"/>
            <a:ext cx="2016125" cy="198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09" name="Picture 20" descr="http://im1-tub-kz.yandex.net/i?id=1c152e51ed83e644bd197f8db0863af1-133-144&amp;n=2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300788" y="2852738"/>
            <a:ext cx="2447925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0" name="Picture 24" descr="Ювелир в Алматы. Ювелирные изделия и украшения ручной работы. Каталог. казахские национальные украшения из серебра и золота. Руч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867400" y="4941888"/>
            <a:ext cx="3097213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pic>
        <p:nvPicPr>
          <p:cNvPr id="52227" name="Picture 2" descr="Концерт-Концерт ансамбля Кок туркилер-Jam.kz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53251" name="Picture 4" descr="http://im0-tub-kz.yandex.net/i?id=06aa9a685790caf84f01065ed2c56856-87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092950" y="620713"/>
            <a:ext cx="20510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2" name="Picture 8" descr="Все для казахстанского дизайнера: орнамент, символика, фот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24075" y="0"/>
            <a:ext cx="49688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3" name="Picture 10" descr="http://im0-tub-kz.yandex.net/i?id=1f57fa639ad8e4619f45e61ec99a82e9-26-144&amp;n=2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92150"/>
            <a:ext cx="2051050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4" name="Picture 12" descr="http://im3-tub-kz.yandex.net/i?id=63970a9f7fc2562d1249eb492487d7f7-19-144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5229225"/>
            <a:ext cx="19526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5" name="Picture 14" descr="http://im3-tub-kz.yandex.net/i?id=1f0f01773b216b890f8cb43d7099fa7c-15-144&amp;n=21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997200"/>
            <a:ext cx="2124075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6" name="Picture 16" descr="http://im3-tub-kz.yandex.net/i?id=4d5dbbc911cf0e7d7d9ce6770e8d1e1d-77-144&amp;n=21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7092950" y="2852738"/>
            <a:ext cx="2051050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57" name="Picture 18" descr="http://im1-tub-kz.yandex.net/i?id=e4354e8e57f9039fce382f872d8e1fad-100-144&amp;n=21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092950" y="5084763"/>
            <a:ext cx="2051050" cy="1512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ru-RU" dirty="0"/>
          </a:p>
        </p:txBody>
      </p:sp>
      <p:pic>
        <p:nvPicPr>
          <p:cNvPr id="54275" name="Picture 2" descr="Все публикации пользователя Karkela &quot; Портал графики и...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643438" cy="364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6" name="Picture 6" descr="На алматинской площади &quot;Астана&quot; за час выпили около 200 литров наурыз-коже Образовательный портал &quot;Азбука.kz&quot;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3689350"/>
            <a:ext cx="4427538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7" name="Picture 10" descr="СЦК - Жителей Талдыкоргана с праздником поздравил Кыдыр-ата, прибывший в город на верблюде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27538" y="3689350"/>
            <a:ext cx="4716462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8" name="Picture 2" descr="F:\den-nezavisimosti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643438" y="0"/>
            <a:ext cx="4500562" cy="361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2" name="WordArt 4"/>
          <p:cNvSpPr>
            <a:spLocks noChangeArrowheads="1" noChangeShapeType="1" noTextEdit="1"/>
          </p:cNvSpPr>
          <p:nvPr/>
        </p:nvSpPr>
        <p:spPr bwMode="auto">
          <a:xfrm>
            <a:off x="684213" y="1196975"/>
            <a:ext cx="7920037" cy="4608513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26227"/>
              </a:avLst>
            </a:prstTxWarp>
          </a:bodyPr>
          <a:lstStyle/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НАЗАРЫҢЫЗҒА РАХМЕТ!</a:t>
            </a:r>
          </a:p>
          <a:p>
            <a:pPr algn="ctr"/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accent2">
                  <a:lumMod val="50000"/>
                </a:schemeClr>
              </a:solidFill>
              <a:latin typeface="Times New Roman"/>
              <a:cs typeface="Times New Roman"/>
            </a:endParaRPr>
          </a:p>
          <a:p>
            <a:pPr algn="ctr"/>
            <a:r>
              <a:rPr lang="ru-RU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2">
                    <a:lumMod val="50000"/>
                  </a:schemeClr>
                </a:solidFill>
                <a:latin typeface="Times New Roman"/>
                <a:cs typeface="Times New Roman"/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Презентация2">
  <a:themeElements>
    <a:clrScheme name="Глобус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Глобус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Глобус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Презентация2</Template>
  <TotalTime>58</TotalTime>
  <Words>116</Words>
  <Application>Microsoft Office PowerPoint</Application>
  <PresentationFormat>Экран (4:3)</PresentationFormat>
  <Paragraphs>48</Paragraphs>
  <Slides>40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40</vt:i4>
      </vt:variant>
    </vt:vector>
  </HeadingPairs>
  <TitlesOfParts>
    <vt:vector size="47" baseType="lpstr">
      <vt:lpstr>Arial</vt:lpstr>
      <vt:lpstr>Calibri</vt:lpstr>
      <vt:lpstr>Impact</vt:lpstr>
      <vt:lpstr>Times New Roman</vt:lpstr>
      <vt:lpstr>Verdana</vt:lpstr>
      <vt:lpstr>Wingdings</vt:lpstr>
      <vt:lpstr>Презентация2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Нур-Султан-символ единства и независимости</vt:lpstr>
      <vt:lpstr>АЛМАТЫ-КОЛЫБЕЛЬ НЕЗАВИСИМОСТИ!</vt:lpstr>
      <vt:lpstr>АКТОБЕ</vt:lpstr>
      <vt:lpstr>АКТАУ</vt:lpstr>
      <vt:lpstr>АТЫРАУ</vt:lpstr>
      <vt:lpstr>КОКШЕТАУ</vt:lpstr>
      <vt:lpstr>КОСТАНАЙ</vt:lpstr>
      <vt:lpstr>КЫЗЫЛОРДА</vt:lpstr>
      <vt:lpstr>КАРАГАНДА</vt:lpstr>
      <vt:lpstr>ПАВЛОДАР</vt:lpstr>
      <vt:lpstr>Презентация PowerPoint</vt:lpstr>
      <vt:lpstr>Презентация PowerPoint</vt:lpstr>
      <vt:lpstr>ТАЛДЫКОРГАН</vt:lpstr>
      <vt:lpstr>ШЫМКЕНТ</vt:lpstr>
      <vt:lpstr>УРАЛЬСК</vt:lpstr>
      <vt:lpstr>УСТЬ-КАМЕНОГОРСК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Руся</dc:creator>
  <cp:lastModifiedBy>HOME</cp:lastModifiedBy>
  <cp:revision>6</cp:revision>
  <cp:lastPrinted>1601-01-01T00:00:00Z</cp:lastPrinted>
  <dcterms:created xsi:type="dcterms:W3CDTF">2014-12-11T12:24:01Z</dcterms:created>
  <dcterms:modified xsi:type="dcterms:W3CDTF">2020-07-18T16:33:34Z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