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458" autoAdjust="0"/>
  </p:normalViewPr>
  <p:slideViewPr>
    <p:cSldViewPr snapToGrid="0">
      <p:cViewPr varScale="1">
        <p:scale>
          <a:sx n="82" d="100"/>
          <a:sy n="82" d="100"/>
        </p:scale>
        <p:origin x="8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5ED768-342C-46E0-8B23-DF9A0F352FC1}" type="datetimeFigureOut">
              <a:rPr lang="ru-RU" smtClean="0"/>
              <a:t>21.07.2020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9E262-6EAA-4FB1-9DDB-016F784C9F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229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9E262-6EAA-4FB1-9DDB-016F784C9F0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428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A367D-691A-46AE-945E-FE71B7C55E75}" type="datetimeFigureOut">
              <a:rPr lang="ru-RU" smtClean="0"/>
              <a:t>21.07.2020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1F0EE-7490-4AF3-ADD4-A08C5F091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271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A367D-691A-46AE-945E-FE71B7C55E75}" type="datetimeFigureOut">
              <a:rPr lang="ru-RU" smtClean="0"/>
              <a:t>21.07.2020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1F0EE-7490-4AF3-ADD4-A08C5F091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115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A367D-691A-46AE-945E-FE71B7C55E75}" type="datetimeFigureOut">
              <a:rPr lang="ru-RU" smtClean="0"/>
              <a:t>21.07.2020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1F0EE-7490-4AF3-ADD4-A08C5F091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546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A367D-691A-46AE-945E-FE71B7C55E75}" type="datetimeFigureOut">
              <a:rPr lang="ru-RU" smtClean="0"/>
              <a:t>21.07.2020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1F0EE-7490-4AF3-ADD4-A08C5F091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047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A367D-691A-46AE-945E-FE71B7C55E75}" type="datetimeFigureOut">
              <a:rPr lang="ru-RU" smtClean="0"/>
              <a:t>21.07.2020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1F0EE-7490-4AF3-ADD4-A08C5F091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885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A367D-691A-46AE-945E-FE71B7C55E75}" type="datetimeFigureOut">
              <a:rPr lang="ru-RU" smtClean="0"/>
              <a:t>21.07.2020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1F0EE-7490-4AF3-ADD4-A08C5F091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487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A367D-691A-46AE-945E-FE71B7C55E75}" type="datetimeFigureOut">
              <a:rPr lang="ru-RU" smtClean="0"/>
              <a:t>21.07.2020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1F0EE-7490-4AF3-ADD4-A08C5F091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672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A367D-691A-46AE-945E-FE71B7C55E75}" type="datetimeFigureOut">
              <a:rPr lang="ru-RU" smtClean="0"/>
              <a:t>21.07.2020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1F0EE-7490-4AF3-ADD4-A08C5F091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31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A367D-691A-46AE-945E-FE71B7C55E75}" type="datetimeFigureOut">
              <a:rPr lang="ru-RU" smtClean="0"/>
              <a:t>21.07.2020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1F0EE-7490-4AF3-ADD4-A08C5F091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570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A367D-691A-46AE-945E-FE71B7C55E75}" type="datetimeFigureOut">
              <a:rPr lang="ru-RU" smtClean="0"/>
              <a:t>21.07.2020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1F0EE-7490-4AF3-ADD4-A08C5F091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9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A367D-691A-46AE-945E-FE71B7C55E75}" type="datetimeFigureOut">
              <a:rPr lang="ru-RU" smtClean="0"/>
              <a:t>21.07.2020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1F0EE-7490-4AF3-ADD4-A08C5F091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070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A367D-691A-46AE-945E-FE71B7C55E75}" type="datetimeFigureOut">
              <a:rPr lang="ru-RU" smtClean="0"/>
              <a:t>21.07.2020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1F0EE-7490-4AF3-ADD4-A08C5F091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820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888166" y="680224"/>
            <a:ext cx="6255834" cy="160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8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Лето ах, лето!</a:t>
            </a:r>
            <a:endParaRPr lang="ru-RU" sz="800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200" b="1" dirty="0">
                <a:solidFill>
                  <a:srgbClr val="21212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329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032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607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597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97" y="156117"/>
            <a:ext cx="5143500" cy="654576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518" y="156117"/>
            <a:ext cx="5143500" cy="654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476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7361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48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24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938" y="0"/>
            <a:ext cx="69400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852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150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1168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6</Words>
  <Application>Microsoft Office PowerPoint</Application>
  <PresentationFormat>Широкоэкранный</PresentationFormat>
  <Paragraphs>3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HOME</cp:lastModifiedBy>
  <cp:revision>6</cp:revision>
  <dcterms:created xsi:type="dcterms:W3CDTF">2020-07-21T15:52:35Z</dcterms:created>
  <dcterms:modified xsi:type="dcterms:W3CDTF">2020-07-21T17:09:15Z</dcterms:modified>
</cp:coreProperties>
</file>