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58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471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5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5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91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034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65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12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98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64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94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26132-07F4-4080-906D-49848FE4AA85}" type="datetimeFigureOut">
              <a:rPr lang="ru-RU" smtClean="0"/>
              <a:t>23.07.2020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BF1A2-338D-4455-8DCA-7A0826F06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3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36" y="-289932"/>
            <a:ext cx="12221736" cy="71479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03687" y="5974886"/>
            <a:ext cx="3401121" cy="77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Маркер Л. М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начальных классов.</a:t>
            </a:r>
          </a:p>
        </p:txBody>
      </p:sp>
      <p:pic>
        <p:nvPicPr>
          <p:cNvPr id="3" name="Chi-Lli - Лето (минус)_(Inkompmusic.ru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9971" y="56700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40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216" y="0"/>
            <a:ext cx="5132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7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0"/>
            <a:ext cx="400700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5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sktopwallpapers.org.ua-396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34" y="0"/>
            <a:ext cx="4449338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67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8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sktopwallpapers.org.ua-396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5" y="0"/>
            <a:ext cx="4360126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522" y="0"/>
            <a:ext cx="45584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0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esktopwallpapers.org.ua-396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1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0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0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esktopwallpapers.org.ua-396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72683" y="2230244"/>
            <a:ext cx="79619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Calibri" pitchFamily="34" charset="0"/>
              </a:rPr>
              <a:t>Мы пожелать хотим ребята,</a:t>
            </a:r>
          </a:p>
          <a:p>
            <a:pPr algn="ctr"/>
            <a:r>
              <a:rPr lang="ru-RU" sz="2800" b="1" i="1" dirty="0">
                <a:latin typeface="Calibri" pitchFamily="34" charset="0"/>
              </a:rPr>
              <a:t>Открыть свой собственный талант.</a:t>
            </a:r>
          </a:p>
          <a:p>
            <a:pPr algn="ctr"/>
            <a:r>
              <a:rPr lang="ru-RU" sz="2800" b="1" i="1" dirty="0">
                <a:latin typeface="Calibri" pitchFamily="34" charset="0"/>
              </a:rPr>
              <a:t>Занятие любимым делом</a:t>
            </a:r>
          </a:p>
          <a:p>
            <a:pPr algn="ctr"/>
            <a:r>
              <a:rPr lang="ru-RU" sz="2800" b="1" i="1" dirty="0">
                <a:latin typeface="Calibri" pitchFamily="34" charset="0"/>
              </a:rPr>
              <a:t>Вам много пользы принесёт.</a:t>
            </a:r>
          </a:p>
          <a:p>
            <a:pPr algn="ctr"/>
            <a:r>
              <a:rPr lang="ru-RU" sz="2800" b="1" i="1" dirty="0">
                <a:latin typeface="Calibri" pitchFamily="34" charset="0"/>
              </a:rPr>
              <a:t>Пусть Вы не станете известным</a:t>
            </a:r>
          </a:p>
          <a:p>
            <a:pPr algn="ctr"/>
            <a:r>
              <a:rPr lang="ru-RU" sz="2800" b="1" i="1" dirty="0">
                <a:latin typeface="Calibri" pitchFamily="34" charset="0"/>
              </a:rPr>
              <a:t>На всю огромную страну,</a:t>
            </a:r>
          </a:p>
          <a:p>
            <a:pPr algn="ctr"/>
            <a:r>
              <a:rPr lang="ru-RU" sz="2800" b="1" i="1" dirty="0">
                <a:latin typeface="Calibri" pitchFamily="34" charset="0"/>
              </a:rPr>
              <a:t>Но в жизни может пригодиться</a:t>
            </a:r>
          </a:p>
          <a:p>
            <a:pPr algn="ctr"/>
            <a:r>
              <a:rPr lang="ru-RU" sz="2800" b="1" i="1" dirty="0">
                <a:latin typeface="Calibri" pitchFamily="34" charset="0"/>
              </a:rPr>
              <a:t>Умение искать, творить, дерзать.</a:t>
            </a:r>
          </a:p>
        </p:txBody>
      </p:sp>
    </p:spTree>
    <p:extLst>
      <p:ext uri="{BB962C8B-B14F-4D97-AF65-F5344CB8AC3E}">
        <p14:creationId xmlns:p14="http://schemas.microsoft.com/office/powerpoint/2010/main" val="11163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49</Words>
  <Application>Microsoft Office PowerPoint</Application>
  <PresentationFormat>Широкоэкранный</PresentationFormat>
  <Paragraphs>10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«Ах это лето!».</dc:title>
  <dc:creator>HOME</dc:creator>
  <cp:lastModifiedBy>HOME</cp:lastModifiedBy>
  <cp:revision>8</cp:revision>
  <dcterms:created xsi:type="dcterms:W3CDTF">2020-07-23T16:30:31Z</dcterms:created>
  <dcterms:modified xsi:type="dcterms:W3CDTF">2020-07-23T17:08:11Z</dcterms:modified>
</cp:coreProperties>
</file>