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85" r:id="rId2"/>
    <p:sldId id="256" r:id="rId3"/>
    <p:sldId id="286" r:id="rId4"/>
    <p:sldId id="291" r:id="rId5"/>
    <p:sldId id="271" r:id="rId6"/>
    <p:sldId id="275" r:id="rId7"/>
    <p:sldId id="278" r:id="rId8"/>
    <p:sldId id="279" r:id="rId9"/>
    <p:sldId id="260" r:id="rId10"/>
    <p:sldId id="268" r:id="rId11"/>
    <p:sldId id="269" r:id="rId12"/>
    <p:sldId id="288" r:id="rId13"/>
    <p:sldId id="267" r:id="rId14"/>
    <p:sldId id="290" r:id="rId15"/>
    <p:sldId id="289" r:id="rId16"/>
    <p:sldId id="292" r:id="rId17"/>
    <p:sldId id="293" r:id="rId18"/>
    <p:sldId id="29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71" autoAdjust="0"/>
  </p:normalViewPr>
  <p:slideViewPr>
    <p:cSldViewPr>
      <p:cViewPr varScale="1">
        <p:scale>
          <a:sx n="86" d="100"/>
          <a:sy n="86" d="100"/>
        </p:scale>
        <p:origin x="15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0E3123-4664-4F5D-B6B9-10D5C6B8E254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BF5FF81-CC12-4B9A-BB99-C67A07369694}">
      <dgm:prSet/>
      <dgm:spPr/>
      <dgm:t>
        <a:bodyPr/>
        <a:lstStyle/>
        <a:p>
          <a:pPr rtl="0"/>
          <a:r>
            <a:rPr lang="ru-RU" dirty="0" smtClean="0"/>
            <a:t>С какими государствами граничит Казахстан? </a:t>
          </a:r>
          <a:endParaRPr lang="ru-RU" dirty="0"/>
        </a:p>
      </dgm:t>
    </dgm:pt>
    <dgm:pt modelId="{FE762BDD-EB96-4BFF-B6DB-9C5B2095DBA0}" type="parTrans" cxnId="{F157C000-B928-4970-9E76-3AD97FB88BE9}">
      <dgm:prSet/>
      <dgm:spPr/>
      <dgm:t>
        <a:bodyPr/>
        <a:lstStyle/>
        <a:p>
          <a:endParaRPr lang="ru-RU"/>
        </a:p>
      </dgm:t>
    </dgm:pt>
    <dgm:pt modelId="{8E2FB083-A849-40EB-A639-55822E1D7C74}" type="sibTrans" cxnId="{F157C000-B928-4970-9E76-3AD97FB88BE9}">
      <dgm:prSet/>
      <dgm:spPr/>
      <dgm:t>
        <a:bodyPr/>
        <a:lstStyle/>
        <a:p>
          <a:endParaRPr lang="ru-RU"/>
        </a:p>
      </dgm:t>
    </dgm:pt>
    <dgm:pt modelId="{7531708D-2E54-4B4D-B2E1-C01B66EDD9E4}">
      <dgm:prSet/>
      <dgm:spPr/>
      <dgm:t>
        <a:bodyPr/>
        <a:lstStyle/>
        <a:p>
          <a:pPr rtl="0"/>
          <a:r>
            <a:rPr lang="ru-RU" dirty="0" smtClean="0"/>
            <a:t>С каким государством Казахстан имеет более протяженную границу? </a:t>
          </a:r>
          <a:endParaRPr lang="ru-RU" dirty="0"/>
        </a:p>
      </dgm:t>
    </dgm:pt>
    <dgm:pt modelId="{44076294-62DA-44AF-8667-30685EC0FCF5}" type="parTrans" cxnId="{CFEFBF0C-B593-45FD-9AFB-9BDB589C2CF4}">
      <dgm:prSet/>
      <dgm:spPr/>
      <dgm:t>
        <a:bodyPr/>
        <a:lstStyle/>
        <a:p>
          <a:endParaRPr lang="ru-RU"/>
        </a:p>
      </dgm:t>
    </dgm:pt>
    <dgm:pt modelId="{C87847F7-C1C7-47C2-8043-3383071821D6}" type="sibTrans" cxnId="{CFEFBF0C-B593-45FD-9AFB-9BDB589C2CF4}">
      <dgm:prSet/>
      <dgm:spPr/>
      <dgm:t>
        <a:bodyPr/>
        <a:lstStyle/>
        <a:p>
          <a:endParaRPr lang="ru-RU"/>
        </a:p>
      </dgm:t>
    </dgm:pt>
    <dgm:pt modelId="{84B28762-376F-4D36-ABD8-15B0818BA829}" type="pres">
      <dgm:prSet presAssocID="{F40E3123-4664-4F5D-B6B9-10D5C6B8E25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0E500C-67E3-4317-AC83-2959B9E08050}" type="pres">
      <dgm:prSet presAssocID="{F40E3123-4664-4F5D-B6B9-10D5C6B8E254}" presName="ribbon" presStyleLbl="node1" presStyleIdx="0" presStyleCnt="1"/>
      <dgm:spPr/>
    </dgm:pt>
    <dgm:pt modelId="{777BE7B4-20A1-4750-8CF2-287A4292A3D5}" type="pres">
      <dgm:prSet presAssocID="{F40E3123-4664-4F5D-B6B9-10D5C6B8E254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51FC0C-B4B7-459F-9CB5-601D727A8F62}" type="pres">
      <dgm:prSet presAssocID="{F40E3123-4664-4F5D-B6B9-10D5C6B8E254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57C000-B928-4970-9E76-3AD97FB88BE9}" srcId="{F40E3123-4664-4F5D-B6B9-10D5C6B8E254}" destId="{BBF5FF81-CC12-4B9A-BB99-C67A07369694}" srcOrd="0" destOrd="0" parTransId="{FE762BDD-EB96-4BFF-B6DB-9C5B2095DBA0}" sibTransId="{8E2FB083-A849-40EB-A639-55822E1D7C74}"/>
    <dgm:cxn modelId="{ED310271-0705-436F-881F-8A4870C4D76D}" type="presOf" srcId="{7531708D-2E54-4B4D-B2E1-C01B66EDD9E4}" destId="{0151FC0C-B4B7-459F-9CB5-601D727A8F62}" srcOrd="0" destOrd="0" presId="urn:microsoft.com/office/officeart/2005/8/layout/arrow6"/>
    <dgm:cxn modelId="{859794E6-EA98-40B9-BC76-A53E1A58A94B}" type="presOf" srcId="{BBF5FF81-CC12-4B9A-BB99-C67A07369694}" destId="{777BE7B4-20A1-4750-8CF2-287A4292A3D5}" srcOrd="0" destOrd="0" presId="urn:microsoft.com/office/officeart/2005/8/layout/arrow6"/>
    <dgm:cxn modelId="{CFEFBF0C-B593-45FD-9AFB-9BDB589C2CF4}" srcId="{F40E3123-4664-4F5D-B6B9-10D5C6B8E254}" destId="{7531708D-2E54-4B4D-B2E1-C01B66EDD9E4}" srcOrd="1" destOrd="0" parTransId="{44076294-62DA-44AF-8667-30685EC0FCF5}" sibTransId="{C87847F7-C1C7-47C2-8043-3383071821D6}"/>
    <dgm:cxn modelId="{1A5E52E3-13DE-40BA-972E-5AE77255A5BA}" type="presOf" srcId="{F40E3123-4664-4F5D-B6B9-10D5C6B8E254}" destId="{84B28762-376F-4D36-ABD8-15B0818BA829}" srcOrd="0" destOrd="0" presId="urn:microsoft.com/office/officeart/2005/8/layout/arrow6"/>
    <dgm:cxn modelId="{CC137B54-B66E-4E87-B195-C3125BE563A1}" type="presParOf" srcId="{84B28762-376F-4D36-ABD8-15B0818BA829}" destId="{360E500C-67E3-4317-AC83-2959B9E08050}" srcOrd="0" destOrd="0" presId="urn:microsoft.com/office/officeart/2005/8/layout/arrow6"/>
    <dgm:cxn modelId="{51C8E936-A0DF-4DC5-8061-2366FB59F981}" type="presParOf" srcId="{84B28762-376F-4D36-ABD8-15B0818BA829}" destId="{777BE7B4-20A1-4750-8CF2-287A4292A3D5}" srcOrd="1" destOrd="0" presId="urn:microsoft.com/office/officeart/2005/8/layout/arrow6"/>
    <dgm:cxn modelId="{540B702C-22F5-410A-944A-F3CC684B1B59}" type="presParOf" srcId="{84B28762-376F-4D36-ABD8-15B0818BA829}" destId="{0151FC0C-B4B7-459F-9CB5-601D727A8F62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E500C-67E3-4317-AC83-2959B9E08050}">
      <dsp:nvSpPr>
        <dsp:cNvPr id="0" name=""/>
        <dsp:cNvSpPr/>
      </dsp:nvSpPr>
      <dsp:spPr>
        <a:xfrm>
          <a:off x="0" y="456847"/>
          <a:ext cx="6192837" cy="2477134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7BE7B4-20A1-4750-8CF2-287A4292A3D5}">
      <dsp:nvSpPr>
        <dsp:cNvPr id="0" name=""/>
        <dsp:cNvSpPr/>
      </dsp:nvSpPr>
      <dsp:spPr>
        <a:xfrm>
          <a:off x="743140" y="890346"/>
          <a:ext cx="2043636" cy="12137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 какими государствами граничит Казахстан? </a:t>
          </a:r>
          <a:endParaRPr lang="ru-RU" sz="1800" kern="1200" dirty="0"/>
        </a:p>
      </dsp:txBody>
      <dsp:txXfrm>
        <a:off x="743140" y="890346"/>
        <a:ext cx="2043636" cy="1213796"/>
      </dsp:txXfrm>
    </dsp:sp>
    <dsp:sp modelId="{0151FC0C-B4B7-459F-9CB5-601D727A8F62}">
      <dsp:nvSpPr>
        <dsp:cNvPr id="0" name=""/>
        <dsp:cNvSpPr/>
      </dsp:nvSpPr>
      <dsp:spPr>
        <a:xfrm>
          <a:off x="3096418" y="1286687"/>
          <a:ext cx="2415206" cy="12137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 каким государством Казахстан имеет более протяженную границу? </a:t>
          </a:r>
          <a:endParaRPr lang="ru-RU" sz="1800" kern="1200" dirty="0"/>
        </a:p>
      </dsp:txBody>
      <dsp:txXfrm>
        <a:off x="3096418" y="1286687"/>
        <a:ext cx="2415206" cy="1213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1.png"/><Relationship Id="rId7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8.png"/><Relationship Id="rId7" Type="http://schemas.openxmlformats.org/officeDocument/2006/relationships/image" Target="../media/image1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13" Type="http://schemas.microsoft.com/office/2007/relationships/diagramDrawing" Target="../diagrams/drawing1.xml"/><Relationship Id="rId3" Type="http://schemas.openxmlformats.org/officeDocument/2006/relationships/image" Target="../media/image18.png"/><Relationship Id="rId7" Type="http://schemas.openxmlformats.org/officeDocument/2006/relationships/image" Target="../media/image14.jpeg"/><Relationship Id="rId12" Type="http://schemas.openxmlformats.org/officeDocument/2006/relationships/diagramColors" Target="../diagrams/colors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20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19.png"/><Relationship Id="rId9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1.png"/><Relationship Id="rId7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/>
          <a:lstStyle/>
          <a:p>
            <a:pPr marL="0" indent="0" algn="ctr">
              <a:buNone/>
            </a:pPr>
            <a:endParaRPr lang="ru-RU" sz="3200" b="1" dirty="0" smtClean="0"/>
          </a:p>
          <a:p>
            <a:pPr marL="0" indent="0" algn="ctr">
              <a:buNone/>
            </a:pPr>
            <a:r>
              <a:rPr lang="ru-RU" sz="3200" b="1" dirty="0" err="1" smtClean="0"/>
              <a:t>Акмолинская</a:t>
            </a:r>
            <a:r>
              <a:rPr lang="ru-RU" sz="3200" b="1" dirty="0" smtClean="0"/>
              <a:t> </a:t>
            </a:r>
            <a:r>
              <a:rPr lang="ru-RU" sz="3200" b="1" dirty="0"/>
              <a:t>область</a:t>
            </a:r>
          </a:p>
          <a:p>
            <a:pPr marL="0" indent="0" algn="ctr">
              <a:buNone/>
            </a:pPr>
            <a:r>
              <a:rPr lang="ru-RU" sz="3200" b="1" dirty="0" smtClean="0"/>
              <a:t> </a:t>
            </a:r>
            <a:r>
              <a:rPr lang="ru-RU" sz="3200" b="1" dirty="0" err="1" smtClean="0"/>
              <a:t>Атбасарский</a:t>
            </a:r>
            <a:r>
              <a:rPr lang="ru-RU" sz="3200" b="1" dirty="0" smtClean="0"/>
              <a:t> район</a:t>
            </a:r>
          </a:p>
          <a:p>
            <a:pPr marL="0" indent="0" algn="ctr">
              <a:buNone/>
            </a:pPr>
            <a:r>
              <a:rPr lang="ru-RU" sz="3200" b="1" dirty="0" smtClean="0"/>
              <a:t>Город Атбасар</a:t>
            </a:r>
          </a:p>
          <a:p>
            <a:pPr marL="0" indent="0" algn="ctr">
              <a:buNone/>
            </a:pPr>
            <a:r>
              <a:rPr lang="ru-RU" sz="3200" b="1" dirty="0" smtClean="0"/>
              <a:t>КГУ «Средняя школа №1»</a:t>
            </a:r>
          </a:p>
          <a:p>
            <a:pPr marL="0" indent="0" algn="ctr">
              <a:buNone/>
            </a:pPr>
            <a:r>
              <a:rPr lang="ru-RU" sz="3200" b="1" dirty="0" smtClean="0"/>
              <a:t>Маркер Любовь Михайловна</a:t>
            </a:r>
            <a:endParaRPr lang="ru-RU" dirty="0"/>
          </a:p>
        </p:txBody>
      </p:sp>
      <p:pic>
        <p:nvPicPr>
          <p:cNvPr id="2" name="Музыка для души - Домбра [3] (www.hotplayer.ru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36296" y="50851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2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958975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8800" dirty="0">
                <a:solidFill>
                  <a:srgbClr val="00B0F0"/>
                </a:solidFill>
              </a:rPr>
              <a:t>Р1А</a:t>
            </a: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367644" y="3717032"/>
            <a:ext cx="6400800" cy="1752600"/>
          </a:xfrm>
        </p:spPr>
        <p:txBody>
          <a:bodyPr>
            <a:normAutofit/>
          </a:bodyPr>
          <a:lstStyle/>
          <a:p>
            <a:r>
              <a:rPr lang="ru-RU" sz="8000" dirty="0">
                <a:solidFill>
                  <a:srgbClr val="00B0F0"/>
                </a:solidFill>
              </a:rPr>
              <a:t>АЗХАСКТНА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98266" y="3876003"/>
            <a:ext cx="6630117" cy="17761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rgbClr val="00B0F0"/>
                </a:solidFill>
              </a:rPr>
              <a:t>КАЗАХСТАН.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63583" y="1916832"/>
            <a:ext cx="5328592" cy="151216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rgbClr val="00B0F0"/>
                </a:solidFill>
              </a:rPr>
              <a:t>РОДИНА -</a:t>
            </a:r>
            <a:endParaRPr lang="ru-RU" sz="8000" dirty="0">
              <a:solidFill>
                <a:srgbClr val="00B0F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77199" y="778781"/>
            <a:ext cx="288032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Моя 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Picture 2" descr="C:\Users\Альбина\Documents\КАЗАХСТАН\картинки Казахстан\1349070978_monument-nezavismosti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124744"/>
            <a:ext cx="125095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92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  <p:bldP spid="8" grpId="0" animBg="1"/>
      <p:bldP spid="11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" y="31430"/>
            <a:ext cx="4374175" cy="34695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9" y="3446017"/>
            <a:ext cx="4668010" cy="35010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79" y="0"/>
            <a:ext cx="4764021" cy="682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6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97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1" descr="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WordArt 8"/>
          <p:cNvSpPr>
            <a:spLocks noChangeArrowheads="1" noChangeShapeType="1" noTextEdit="1"/>
          </p:cNvSpPr>
          <p:nvPr/>
        </p:nvSpPr>
        <p:spPr bwMode="auto">
          <a:xfrm>
            <a:off x="1476375" y="260350"/>
            <a:ext cx="56673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Смотрю на небо голубое:</a:t>
            </a:r>
          </a:p>
        </p:txBody>
      </p:sp>
      <p:sp>
        <p:nvSpPr>
          <p:cNvPr id="27657" name="WordArt 9"/>
          <p:cNvSpPr>
            <a:spLocks noChangeArrowheads="1" noChangeShapeType="1" noTextEdit="1"/>
          </p:cNvSpPr>
          <p:nvPr/>
        </p:nvSpPr>
        <p:spPr bwMode="auto">
          <a:xfrm>
            <a:off x="1547813" y="765175"/>
            <a:ext cx="55054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Там высоко парит орёл,</a:t>
            </a:r>
          </a:p>
        </p:txBody>
      </p:sp>
      <p:sp>
        <p:nvSpPr>
          <p:cNvPr id="27658" name="WordArt 10"/>
          <p:cNvSpPr>
            <a:spLocks noChangeArrowheads="1" noChangeShapeType="1" noTextEdit="1"/>
          </p:cNvSpPr>
          <p:nvPr/>
        </p:nvSpPr>
        <p:spPr bwMode="auto">
          <a:xfrm>
            <a:off x="1331913" y="1268413"/>
            <a:ext cx="59150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Восходит солнце золотое</a:t>
            </a:r>
          </a:p>
        </p:txBody>
      </p:sp>
      <p:sp>
        <p:nvSpPr>
          <p:cNvPr id="27659" name="WordArt 11"/>
          <p:cNvSpPr>
            <a:spLocks noChangeArrowheads="1" noChangeShapeType="1" noTextEdit="1"/>
          </p:cNvSpPr>
          <p:nvPr/>
        </p:nvSpPr>
        <p:spPr bwMode="auto">
          <a:xfrm>
            <a:off x="1258888" y="1773238"/>
            <a:ext cx="61531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Над птицей, будто ореол.</a:t>
            </a:r>
          </a:p>
        </p:txBody>
      </p:sp>
      <p:sp>
        <p:nvSpPr>
          <p:cNvPr id="27660" name="WordArt 12"/>
          <p:cNvSpPr>
            <a:spLocks noChangeArrowheads="1" noChangeShapeType="1" noTextEdit="1"/>
          </p:cNvSpPr>
          <p:nvPr/>
        </p:nvSpPr>
        <p:spPr bwMode="auto">
          <a:xfrm>
            <a:off x="1476375" y="2276475"/>
            <a:ext cx="57340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До боли мне знакомо это</a:t>
            </a:r>
          </a:p>
        </p:txBody>
      </p:sp>
      <p:sp>
        <p:nvSpPr>
          <p:cNvPr id="27661" name="WordArt 13"/>
          <p:cNvSpPr>
            <a:spLocks noChangeArrowheads="1" noChangeShapeType="1" noTextEdit="1"/>
          </p:cNvSpPr>
          <p:nvPr/>
        </p:nvSpPr>
        <p:spPr bwMode="auto">
          <a:xfrm>
            <a:off x="1476375" y="2781300"/>
            <a:ext cx="58578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Видение сквозь пики гор,</a:t>
            </a:r>
          </a:p>
        </p:txBody>
      </p:sp>
      <p:sp>
        <p:nvSpPr>
          <p:cNvPr id="27662" name="WordArt 14"/>
          <p:cNvSpPr>
            <a:spLocks noChangeArrowheads="1" noChangeShapeType="1" noTextEdit="1"/>
          </p:cNvSpPr>
          <p:nvPr/>
        </p:nvSpPr>
        <p:spPr bwMode="auto">
          <a:xfrm>
            <a:off x="1116013" y="3213100"/>
            <a:ext cx="67151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Осталось лишь добавить сбоку</a:t>
            </a:r>
          </a:p>
        </p:txBody>
      </p:sp>
      <p:sp>
        <p:nvSpPr>
          <p:cNvPr id="27663" name="WordArt 15"/>
          <p:cNvSpPr>
            <a:spLocks noChangeArrowheads="1" noChangeShapeType="1" noTextEdit="1"/>
          </p:cNvSpPr>
          <p:nvPr/>
        </p:nvSpPr>
        <p:spPr bwMode="auto">
          <a:xfrm>
            <a:off x="1476375" y="3716338"/>
            <a:ext cx="58197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Национальный наш узор.</a:t>
            </a:r>
          </a:p>
        </p:txBody>
      </p:sp>
      <p:sp>
        <p:nvSpPr>
          <p:cNvPr id="27664" name="WordArt 16"/>
          <p:cNvSpPr>
            <a:spLocks noChangeArrowheads="1" noChangeShapeType="1" noTextEdit="1"/>
          </p:cNvSpPr>
          <p:nvPr/>
        </p:nvSpPr>
        <p:spPr bwMode="auto">
          <a:xfrm>
            <a:off x="1116013" y="4149725"/>
            <a:ext cx="68865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Флаг, независимый и гордый,</a:t>
            </a:r>
          </a:p>
        </p:txBody>
      </p:sp>
      <p:sp>
        <p:nvSpPr>
          <p:cNvPr id="27665" name="WordArt 17"/>
          <p:cNvSpPr>
            <a:spLocks noChangeArrowheads="1" noChangeShapeType="1" noTextEdit="1"/>
          </p:cNvSpPr>
          <p:nvPr/>
        </p:nvSpPr>
        <p:spPr bwMode="auto">
          <a:xfrm>
            <a:off x="1476375" y="4652963"/>
            <a:ext cx="60483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Народом государству дан,</a:t>
            </a:r>
          </a:p>
        </p:txBody>
      </p:sp>
      <p:sp>
        <p:nvSpPr>
          <p:cNvPr id="27666" name="WordArt 18"/>
          <p:cNvSpPr>
            <a:spLocks noChangeArrowheads="1" noChangeShapeType="1" noTextEdit="1"/>
          </p:cNvSpPr>
          <p:nvPr/>
        </p:nvSpPr>
        <p:spPr bwMode="auto">
          <a:xfrm>
            <a:off x="900113" y="5229225"/>
            <a:ext cx="74676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Пусть же всегда хранит свободу</a:t>
            </a:r>
          </a:p>
        </p:txBody>
      </p:sp>
      <p:sp>
        <p:nvSpPr>
          <p:cNvPr id="27667" name="WordArt 19"/>
          <p:cNvSpPr>
            <a:spLocks noChangeArrowheads="1" noChangeShapeType="1" noTextEdit="1"/>
          </p:cNvSpPr>
          <p:nvPr/>
        </p:nvSpPr>
        <p:spPr bwMode="auto">
          <a:xfrm>
            <a:off x="1403350" y="5734050"/>
            <a:ext cx="64579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Наш суверенный Казахстан!</a:t>
            </a:r>
          </a:p>
        </p:txBody>
      </p:sp>
    </p:spTree>
    <p:extLst>
      <p:ext uri="{BB962C8B-B14F-4D97-AF65-F5344CB8AC3E}">
        <p14:creationId xmlns:p14="http://schemas.microsoft.com/office/powerpoint/2010/main" val="34421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6" grpId="0" animBg="1"/>
      <p:bldP spid="27657" grpId="0" animBg="1"/>
      <p:bldP spid="27658" grpId="0" animBg="1"/>
      <p:bldP spid="27659" grpId="0" animBg="1"/>
      <p:bldP spid="27660" grpId="0" animBg="1"/>
      <p:bldP spid="27661" grpId="0" animBg="1"/>
      <p:bldP spid="27662" grpId="0" animBg="1"/>
      <p:bldP spid="27663" grpId="0" animBg="1"/>
      <p:bldP spid="27664" grpId="0" animBg="1"/>
      <p:bldP spid="27665" grpId="0" animBg="1"/>
      <p:bldP spid="27666" grpId="0" animBg="1"/>
      <p:bldP spid="276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6767e01779e22f8c516793c3ba671d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250825" y="1052513"/>
            <a:ext cx="8642350" cy="1150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Қазақстан</a:t>
            </a:r>
            <a:r>
              <a:rPr lang="ru-RU" sz="3600" b="1" kern="10" dirty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 - </a:t>
            </a:r>
            <a:r>
              <a:rPr lang="ru-RU" sz="3600" b="1" kern="10" dirty="0" err="1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менің</a:t>
            </a:r>
            <a:r>
              <a:rPr lang="ru-RU" sz="3600" b="1" kern="10" dirty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z="3600" b="1" kern="10" dirty="0" err="1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Отаным</a:t>
            </a:r>
            <a:r>
              <a:rPr lang="ru-RU" sz="3600" b="1" kern="10" dirty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!</a:t>
            </a:r>
          </a:p>
        </p:txBody>
      </p:sp>
      <p:sp>
        <p:nvSpPr>
          <p:cNvPr id="19465" name="WordArt 9"/>
          <p:cNvSpPr>
            <a:spLocks noChangeArrowheads="1" noChangeShapeType="1" noTextEdit="1"/>
          </p:cNvSpPr>
          <p:nvPr/>
        </p:nvSpPr>
        <p:spPr bwMode="auto">
          <a:xfrm>
            <a:off x="323850" y="3429000"/>
            <a:ext cx="8569325" cy="906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Моя</a:t>
            </a:r>
            <a:r>
              <a:rPr lang="ru-RU" sz="3600" b="1" kern="10" dirty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z="3600" b="1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Отчизна - Казахстан!</a:t>
            </a:r>
            <a:endParaRPr lang="ru-RU" sz="3600" b="1" kern="10" dirty="0">
              <a:ln w="19050">
                <a:solidFill>
                  <a:srgbClr val="FF0000"/>
                </a:solidFill>
                <a:round/>
                <a:headEnd/>
                <a:tailEnd/>
              </a:ln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80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8"/>
            <a:ext cx="685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685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24039">
            <a:off x="74613" y="290513"/>
            <a:ext cx="1085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1085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C:\Users\Альбина\Documents\КАЗАХСТАН\картинки Казахстан\казахский орнамент\1310800621_serdce0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7956376" y="5805264"/>
            <a:ext cx="964907" cy="864096"/>
          </a:xfrm>
          <a:prstGeom prst="rect">
            <a:avLst/>
          </a:prstGeom>
          <a:noFill/>
        </p:spPr>
      </p:pic>
      <p:pic>
        <p:nvPicPr>
          <p:cNvPr id="1229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0"/>
            <a:ext cx="1085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914053" y="354392"/>
            <a:ext cx="152477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i="1" dirty="0" smtClean="0">
                <a:solidFill>
                  <a:schemeClr val="accent6">
                    <a:lumMod val="75000"/>
                  </a:schemeClr>
                </a:solidFill>
              </a:rPr>
              <a:t>Жауап</a:t>
            </a:r>
            <a:endParaRPr lang="ru-RU" sz="3200" b="1" i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2300" name="Picture 2" descr="C:\Users\Альбина\Documents\ВСЕ КАРТИНКИ\Звезды Феерверки\94087a008b0d7e9243e6b1ddf3ccbc94.gif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732463"/>
            <a:ext cx="93662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908050"/>
            <a:ext cx="6267450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827584" y="4725144"/>
            <a:ext cx="7488832" cy="807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kk-KZ" sz="36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ҚАЗАҚСТАН РЕСПУБЛИКАСЫ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ru-RU" sz="3600" dirty="0">
              <a:solidFill>
                <a:schemeClr val="accent6">
                  <a:lumMod val="75000"/>
                </a:schemeClr>
              </a:solidFill>
              <a:cs typeface="Arial" pitchFamily="34" charset="0"/>
            </a:endParaRPr>
          </a:p>
          <a:p>
            <a:pPr eaLnBrk="0" hangingPunct="0">
              <a:defRPr/>
            </a:pPr>
            <a:endParaRPr lang="ru-RU" sz="105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25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2133600"/>
            <a:ext cx="6858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67247">
            <a:off x="8070850" y="241300"/>
            <a:ext cx="9715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125538"/>
            <a:ext cx="6858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0"/>
            <a:ext cx="9715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0"/>
            <a:ext cx="9715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C:\Users\Альбина\Documents\КАЗАХСТАН\картинки Казахстан\казахский орнамент\1310800621_serdce01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179512" y="5805264"/>
            <a:ext cx="964907" cy="864096"/>
          </a:xfrm>
          <a:prstGeom prst="rect">
            <a:avLst/>
          </a:prstGeom>
          <a:noFill/>
        </p:spPr>
      </p:pic>
      <p:sp>
        <p:nvSpPr>
          <p:cNvPr id="9227" name="TextBox 25"/>
          <p:cNvSpPr txBox="1">
            <a:spLocks noChangeArrowheads="1"/>
          </p:cNvSpPr>
          <p:nvPr/>
        </p:nvSpPr>
        <p:spPr bwMode="auto">
          <a:xfrm>
            <a:off x="3890000" y="764704"/>
            <a:ext cx="424372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3200" b="1" i="1" dirty="0" smtClean="0">
                <a:solidFill>
                  <a:srgbClr val="C00000"/>
                </a:solidFill>
              </a:rPr>
              <a:t>        </a:t>
            </a:r>
            <a:r>
              <a:rPr lang="ru-RU" sz="4400" b="1" i="1" dirty="0" err="1" smtClean="0">
                <a:solidFill>
                  <a:srgbClr val="C00000"/>
                </a:solidFill>
              </a:rPr>
              <a:t>Есіңе</a:t>
            </a:r>
            <a:r>
              <a:rPr lang="ru-RU" sz="4400" b="1" i="1" dirty="0" smtClean="0">
                <a:solidFill>
                  <a:srgbClr val="C00000"/>
                </a:solidFill>
              </a:rPr>
              <a:t> </a:t>
            </a:r>
            <a:r>
              <a:rPr lang="ru-RU" sz="4400" b="1" i="1" dirty="0" err="1">
                <a:solidFill>
                  <a:srgbClr val="C00000"/>
                </a:solidFill>
              </a:rPr>
              <a:t>түсір</a:t>
            </a:r>
            <a:r>
              <a:rPr lang="ru-RU" sz="4400" b="1" i="1" dirty="0">
                <a:solidFill>
                  <a:srgbClr val="C00000"/>
                </a:solidFill>
              </a:rPr>
              <a:t>!  </a:t>
            </a:r>
            <a:endParaRPr lang="ru-RU" sz="4400" b="1" i="1" dirty="0" smtClean="0">
              <a:solidFill>
                <a:srgbClr val="C00000"/>
              </a:solidFill>
            </a:endParaRPr>
          </a:p>
          <a:p>
            <a:pPr algn="r"/>
            <a:r>
              <a:rPr lang="ru-RU" sz="4400" b="1" i="1" dirty="0" smtClean="0">
                <a:solidFill>
                  <a:srgbClr val="C00000"/>
                </a:solidFill>
              </a:rPr>
              <a:t>   </a:t>
            </a:r>
            <a:r>
              <a:rPr lang="ru-RU" sz="4400" b="1" i="1" dirty="0">
                <a:solidFill>
                  <a:srgbClr val="C00000"/>
                </a:solidFill>
              </a:rPr>
              <a:t>Вспоминай-ка</a:t>
            </a:r>
            <a:r>
              <a:rPr lang="ru-RU" sz="4400" b="1" i="1" dirty="0" smtClean="0">
                <a:solidFill>
                  <a:srgbClr val="C00000"/>
                </a:solidFill>
              </a:rPr>
              <a:t>!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  <p:pic>
        <p:nvPicPr>
          <p:cNvPr id="9228" name="Picture 4" descr="C:\Users\Альбина\Documents\ВСЕ КАРТИНКИ\Звезды Феерверки\769abd37cc6b0994b223514c27c081da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05488"/>
            <a:ext cx="97631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9" name="Прямоугольник 12"/>
          <p:cNvSpPr>
            <a:spLocks noChangeArrowheads="1"/>
          </p:cNvSpPr>
          <p:nvPr/>
        </p:nvSpPr>
        <p:spPr bwMode="auto">
          <a:xfrm>
            <a:off x="829300" y="2780928"/>
            <a:ext cx="6121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sz="2400" dirty="0">
                <a:solidFill>
                  <a:srgbClr val="0070C0"/>
                </a:solidFill>
                <a:latin typeface="Calibri" pitchFamily="34" charset="0"/>
              </a:rPr>
              <a:t>	</a:t>
            </a:r>
            <a:r>
              <a:rPr lang="ru-RU" sz="6000" dirty="0" err="1" smtClean="0">
                <a:solidFill>
                  <a:srgbClr val="0070C0"/>
                </a:solidFill>
                <a:latin typeface="Calibri" pitchFamily="34" charset="0"/>
              </a:rPr>
              <a:t>Қазақстан</a:t>
            </a:r>
            <a:r>
              <a:rPr lang="ru-RU" sz="6000" dirty="0" smtClean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ru-RU" sz="6000" dirty="0" err="1" smtClean="0">
                <a:solidFill>
                  <a:srgbClr val="0070C0"/>
                </a:solidFill>
                <a:latin typeface="Calibri" pitchFamily="34" charset="0"/>
              </a:rPr>
              <a:t>президенті</a:t>
            </a:r>
            <a:r>
              <a:rPr lang="ru-RU" sz="6000" dirty="0" smtClean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ru-RU" sz="6000" dirty="0" err="1" smtClean="0">
                <a:solidFill>
                  <a:srgbClr val="0070C0"/>
                </a:solidFill>
                <a:latin typeface="Calibri" pitchFamily="34" charset="0"/>
              </a:rPr>
              <a:t>кім</a:t>
            </a:r>
            <a:r>
              <a:rPr lang="ru-RU" sz="6000" dirty="0" smtClean="0">
                <a:solidFill>
                  <a:srgbClr val="0070C0"/>
                </a:solidFill>
                <a:latin typeface="Calibri" pitchFamily="34" charset="0"/>
              </a:rPr>
              <a:t>?</a:t>
            </a:r>
          </a:p>
          <a:p>
            <a:pPr algn="just"/>
            <a:r>
              <a:rPr lang="ru-RU" sz="2400" dirty="0" smtClean="0">
                <a:solidFill>
                  <a:srgbClr val="0070C0"/>
                </a:solidFill>
                <a:latin typeface="Calibri" pitchFamily="34" charset="0"/>
              </a:rPr>
              <a:t>  </a:t>
            </a:r>
            <a:endParaRPr lang="ru-RU" sz="2400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638" y="3366433"/>
            <a:ext cx="2160240" cy="2870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9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4793504" cy="1295883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                       </a:t>
            </a:r>
            <a:r>
              <a:rPr lang="ru-RU" dirty="0" err="1" smtClean="0">
                <a:solidFill>
                  <a:srgbClr val="C00000"/>
                </a:solidFill>
              </a:rPr>
              <a:t>Ойлан</a:t>
            </a:r>
            <a:r>
              <a:rPr lang="ru-RU" dirty="0" smtClean="0">
                <a:solidFill>
                  <a:srgbClr val="C00000"/>
                </a:solidFill>
              </a:rPr>
              <a:t>!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             Подумай-ка!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488" y="2739985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- </a:t>
            </a:r>
            <a:r>
              <a:rPr lang="ru-RU" sz="3600" dirty="0" err="1" smtClean="0"/>
              <a:t>Отансыз</a:t>
            </a:r>
            <a:r>
              <a:rPr lang="ru-RU" sz="3600" dirty="0" smtClean="0"/>
              <a:t>  </a:t>
            </a:r>
            <a:r>
              <a:rPr lang="ru-RU" sz="3600" dirty="0"/>
              <a:t>…       - </a:t>
            </a:r>
            <a:r>
              <a:rPr lang="ru-RU" sz="3600" dirty="0" smtClean="0"/>
              <a:t> </a:t>
            </a:r>
            <a:r>
              <a:rPr lang="ru-RU" sz="3600" dirty="0" err="1" smtClean="0"/>
              <a:t>ормансыз</a:t>
            </a:r>
            <a:r>
              <a:rPr lang="ru-RU" sz="3600" dirty="0" smtClean="0"/>
              <a:t> </a:t>
            </a:r>
            <a:r>
              <a:rPr lang="ru-RU" sz="3600" dirty="0" err="1" smtClean="0"/>
              <a:t>бұлбұл</a:t>
            </a:r>
            <a:r>
              <a:rPr lang="ru-RU" sz="3600" dirty="0" smtClean="0"/>
              <a:t>.</a:t>
            </a:r>
          </a:p>
          <a:p>
            <a:r>
              <a:rPr lang="ru-RU" sz="3600" dirty="0" smtClean="0"/>
              <a:t>- Одна </a:t>
            </a:r>
            <a:r>
              <a:rPr lang="ru-RU" sz="3600" dirty="0"/>
              <a:t>у человека мать, одна у него </a:t>
            </a:r>
            <a:r>
              <a:rPr lang="ru-RU" sz="3600" dirty="0" smtClean="0"/>
              <a:t>и</a:t>
            </a:r>
          </a:p>
          <a:p>
            <a:r>
              <a:rPr lang="kk-KZ" sz="3600" dirty="0" smtClean="0"/>
              <a:t>    ...</a:t>
            </a:r>
            <a:endParaRPr lang="ru-RU" sz="3600" dirty="0"/>
          </a:p>
          <a:p>
            <a:r>
              <a:rPr lang="ru-RU" sz="3600" dirty="0" smtClean="0"/>
              <a:t>- </a:t>
            </a:r>
            <a:r>
              <a:rPr lang="ru-RU" sz="3600" dirty="0" err="1" smtClean="0"/>
              <a:t>Отан</a:t>
            </a:r>
            <a:r>
              <a:rPr lang="ru-RU" sz="3600" dirty="0" smtClean="0"/>
              <a:t> </a:t>
            </a:r>
            <a:r>
              <a:rPr lang="ru-RU" sz="3600" dirty="0"/>
              <a:t>- </a:t>
            </a:r>
            <a:r>
              <a:rPr lang="ru-RU" sz="3600" dirty="0" err="1"/>
              <a:t>оттан</a:t>
            </a:r>
            <a:r>
              <a:rPr lang="ru-RU" sz="3600" dirty="0"/>
              <a:t> </a:t>
            </a:r>
            <a:r>
              <a:rPr lang="ru-RU" sz="3600" dirty="0" smtClean="0"/>
              <a:t>да  …  </a:t>
            </a:r>
          </a:p>
          <a:p>
            <a:r>
              <a:rPr lang="ru-RU" sz="3600" dirty="0" smtClean="0"/>
              <a:t>- Тот </a:t>
            </a:r>
            <a:r>
              <a:rPr lang="ru-RU" sz="3600" dirty="0"/>
              <a:t>герой, кто за </a:t>
            </a:r>
            <a:r>
              <a:rPr lang="ru-RU" sz="3600" dirty="0" smtClean="0"/>
              <a:t>Родину  … </a:t>
            </a:r>
            <a:endParaRPr lang="ru-RU" sz="3600" dirty="0"/>
          </a:p>
          <a:p>
            <a:endParaRPr lang="ru-RU" sz="3600" dirty="0"/>
          </a:p>
          <a:p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847114"/>
            <a:ext cx="230425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Родина.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4826" y="2763480"/>
            <a:ext cx="15931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  <a:r>
              <a:rPr lang="kk-KZ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дам   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678" y="4401978"/>
            <a:ext cx="17860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ы</a:t>
            </a:r>
            <a:r>
              <a:rPr lang="kk-KZ" sz="3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стық</a:t>
            </a:r>
            <a:r>
              <a:rPr lang="kk-KZ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76670" y="4941168"/>
            <a:ext cx="17443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горой</a:t>
            </a:r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531" y="16024"/>
            <a:ext cx="2160240" cy="2635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7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9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2133600"/>
            <a:ext cx="6858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67247">
            <a:off x="8070850" y="241300"/>
            <a:ext cx="9715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125538"/>
            <a:ext cx="6858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0"/>
            <a:ext cx="9715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0"/>
            <a:ext cx="9715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C:\Users\Альбина\Documents\КАЗАХСТАН\картинки Казахстан\казахский орнамент\1310800621_serdce01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179512" y="5805264"/>
            <a:ext cx="964907" cy="864096"/>
          </a:xfrm>
          <a:prstGeom prst="rect">
            <a:avLst/>
          </a:prstGeom>
          <a:noFill/>
        </p:spPr>
      </p:pic>
      <p:sp>
        <p:nvSpPr>
          <p:cNvPr id="11275" name="TextBox 25"/>
          <p:cNvSpPr txBox="1">
            <a:spLocks noChangeArrowheads="1"/>
          </p:cNvSpPr>
          <p:nvPr/>
        </p:nvSpPr>
        <p:spPr bwMode="auto">
          <a:xfrm>
            <a:off x="395288" y="330295"/>
            <a:ext cx="56165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4000" b="1" i="1" dirty="0" err="1" smtClean="0">
                <a:solidFill>
                  <a:srgbClr val="FF0000"/>
                </a:solidFill>
              </a:rPr>
              <a:t>Жауап</a:t>
            </a:r>
            <a:r>
              <a:rPr lang="ru-RU" sz="4000" b="1" i="1" dirty="0" smtClean="0">
                <a:solidFill>
                  <a:srgbClr val="FF0000"/>
                </a:solidFill>
              </a:rPr>
              <a:t> </a:t>
            </a:r>
            <a:r>
              <a:rPr lang="ru-RU" sz="4000" b="1" i="1" dirty="0" err="1" smtClean="0">
                <a:solidFill>
                  <a:srgbClr val="FF0000"/>
                </a:solidFill>
              </a:rPr>
              <a:t>бер</a:t>
            </a:r>
            <a:r>
              <a:rPr lang="ru-RU" sz="4000" b="1" i="1" dirty="0" smtClean="0">
                <a:solidFill>
                  <a:srgbClr val="FF0000"/>
                </a:solidFill>
              </a:rPr>
              <a:t>! Ответь-ка!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11276" name="Picture 4" descr="C:\Users\Альбина\Documents\ВСЕ КАРТИНКИ\Звезды Феерверки\769abd37cc6b0994b223514c27c081da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05488"/>
            <a:ext cx="97631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84374039"/>
              </p:ext>
            </p:extLst>
          </p:nvPr>
        </p:nvGraphicFramePr>
        <p:xfrm>
          <a:off x="1371600" y="1409735"/>
          <a:ext cx="6192837" cy="3390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51193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8"/>
            <a:ext cx="685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685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24039">
            <a:off x="74613" y="290513"/>
            <a:ext cx="1085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1085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C:\Users\Альбина\Documents\КАЗАХСТАН\картинки Казахстан\казахский орнамент\1310800621_serdce0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bright="-10000" contrast="40000"/>
          </a:blip>
          <a:srcRect l="4124" t="5842" r="3783" b="6532"/>
          <a:stretch>
            <a:fillRect/>
          </a:stretch>
        </p:blipFill>
        <p:spPr bwMode="auto">
          <a:xfrm>
            <a:off x="7956376" y="5805264"/>
            <a:ext cx="964907" cy="864096"/>
          </a:xfrm>
          <a:prstGeom prst="rect">
            <a:avLst/>
          </a:prstGeom>
          <a:noFill/>
        </p:spPr>
      </p:pic>
      <p:pic>
        <p:nvPicPr>
          <p:cNvPr id="1229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0"/>
            <a:ext cx="1085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2" descr="C:\Users\Альбина\Documents\ВСЕ КАРТИНКИ\Звезды Феерверки\94087a008b0d7e9243e6b1ddf3ccbc94.gif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732463"/>
            <a:ext cx="93662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2900"/>
            <a:ext cx="8065591" cy="482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827584" y="5103674"/>
            <a:ext cx="65527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28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Россия</a:t>
            </a:r>
            <a:r>
              <a:rPr lang="ru-RU" sz="2800" dirty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, Узбекистан, Кыргызстан, Туркменистан,  Китай</a:t>
            </a:r>
            <a:r>
              <a:rPr lang="ru-RU" sz="28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.</a:t>
            </a:r>
            <a:r>
              <a:rPr lang="ru-RU" sz="2800" dirty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                                                         С  </a:t>
            </a:r>
            <a:r>
              <a:rPr lang="ru-RU" sz="2800" dirty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Россией - 6467 км. </a:t>
            </a:r>
            <a:endParaRPr lang="ru-RU" sz="2800" dirty="0">
              <a:solidFill>
                <a:srgbClr val="FF0000"/>
              </a:solidFill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2400" dirty="0" smtClean="0">
                <a:solidFill>
                  <a:srgbClr val="FF0000"/>
                </a:solidFill>
                <a:latin typeface="+mn-lt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           </a:t>
            </a:r>
            <a:endParaRPr lang="ru-RU" sz="105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93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22421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6512511" cy="114300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276872"/>
            <a:ext cx="6400800" cy="3474720"/>
          </a:xfrm>
        </p:spPr>
        <p:txBody>
          <a:bodyPr>
            <a:normAutofit fontScale="85000" lnSpcReduction="20000"/>
          </a:bodyPr>
          <a:lstStyle/>
          <a:p>
            <a:r>
              <a:rPr lang="ru-RU" sz="3200" b="1" i="1" dirty="0" err="1">
                <a:solidFill>
                  <a:schemeClr val="accent2">
                    <a:lumMod val="75000"/>
                  </a:schemeClr>
                </a:solidFill>
              </a:rPr>
              <a:t>Отан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 -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менің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2">
                    <a:lumMod val="75000"/>
                  </a:schemeClr>
                </a:solidFill>
              </a:rPr>
              <a:t>ата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 -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анам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Отан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досым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баурым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Отан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өлкем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астанам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Отан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ru-RU" sz="3200" b="1" i="1" dirty="0" err="1">
                <a:solidFill>
                  <a:schemeClr val="accent2">
                    <a:lumMod val="75000"/>
                  </a:schemeClr>
                </a:solidFill>
              </a:rPr>
              <a:t>аудан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ауылым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Казахстан 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— наше счастье!</a:t>
            </a:r>
          </a:p>
          <a:p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Казахстан — наша гордость!</a:t>
            </a:r>
          </a:p>
          <a:p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Казахстан — наш общий дом!</a:t>
            </a:r>
          </a:p>
          <a:p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Родина — в которой мы живём!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26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12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15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26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" y="0"/>
            <a:ext cx="9138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49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495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303</TotalTime>
  <Words>230</Words>
  <Application>Microsoft Office PowerPoint</Application>
  <PresentationFormat>Экран (4:3)</PresentationFormat>
  <Paragraphs>55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Р1А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Ойлан!               Подумай-ка!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Р1А</dc:title>
  <dc:creator>БАЙХАН</dc:creator>
  <cp:lastModifiedBy>HOME</cp:lastModifiedBy>
  <cp:revision>38</cp:revision>
  <dcterms:modified xsi:type="dcterms:W3CDTF">2020-07-27T18:05:53Z</dcterms:modified>
</cp:coreProperties>
</file>