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84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149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58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140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878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492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956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096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54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74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1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731335-47CF-4A14-8885-DAF5334B0F7C}" type="datetimeFigureOut">
              <a:rPr lang="ru-RU" smtClean="0"/>
              <a:t>06.08.2020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19231-7A4E-4741-A199-DE8D3A7616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71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>
                <a:solidFill>
                  <a:srgbClr val="FF0000"/>
                </a:solidFill>
                <a:latin typeface="Impact" panose="020B0806030902050204" pitchFamily="34" charset="0"/>
              </a:rPr>
              <a:t>«Сюрприз – PARTY».</a:t>
            </a:r>
            <a:br>
              <a:rPr lang="ru-RU" sz="6600" dirty="0">
                <a:solidFill>
                  <a:srgbClr val="FF0000"/>
                </a:solidFill>
                <a:latin typeface="Impact" panose="020B0806030902050204" pitchFamily="34" charset="0"/>
              </a:rPr>
            </a:br>
            <a:endParaRPr lang="ru-RU" sz="66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ru-RU" sz="3200" dirty="0" smtClean="0"/>
          </a:p>
          <a:p>
            <a:endParaRPr lang="ru-RU" sz="3200" dirty="0"/>
          </a:p>
          <a:p>
            <a:r>
              <a:rPr lang="ru-RU" sz="3200" dirty="0" smtClean="0"/>
              <a:t>Маркер Любовь Михайловна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48469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5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26472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37" y="0"/>
            <a:ext cx="6289963" cy="673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32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916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1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2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7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1371600"/>
            <a:ext cx="4849091" cy="53797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152" y="0"/>
            <a:ext cx="7372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66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88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583276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018" y="2"/>
            <a:ext cx="6192982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549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0036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564" y="0"/>
            <a:ext cx="68164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84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06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61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</Words>
  <Application>Microsoft Office PowerPoint</Application>
  <PresentationFormat>Широкоэкранный</PresentationFormat>
  <Paragraphs>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Impact</vt:lpstr>
      <vt:lpstr>Тема Office</vt:lpstr>
      <vt:lpstr>«Сюрприз – PARTY».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«Сюрприз – PARTY». </dc:title>
  <dc:creator>пк</dc:creator>
  <cp:lastModifiedBy>пк</cp:lastModifiedBy>
  <cp:revision>15</cp:revision>
  <dcterms:created xsi:type="dcterms:W3CDTF">2020-08-06T16:18:15Z</dcterms:created>
  <dcterms:modified xsi:type="dcterms:W3CDTF">2020-08-06T16:48:30Z</dcterms:modified>
</cp:coreProperties>
</file>