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Задание 1. 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338936" cy="52578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Самые длинные стебли у пальмы ротанги. Её листья с щипами, которыми они цепляются за растущее рядом дерево, постепенно снизу опадают, а пальма лезет по дереву, опускаясь петлями вниз, образуя «чертовы канаты». Длина пальм достигает 400 м,  размер стебля крошечного растения ряски около 4мм, а карликовой березы – 20см. Во сколько раз стебель ротанговой пальмы –лианы больше стебля ряски и карликовой березы?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340768"/>
            <a:ext cx="341987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3212976"/>
            <a:ext cx="3419872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4941168"/>
            <a:ext cx="3419872" cy="1916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</TotalTime>
  <Words>77</Words>
  <Application>Microsoft Office PowerPoint</Application>
  <PresentationFormat>Экран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Литейная</vt:lpstr>
      <vt:lpstr>Задание 1.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Экологические задачи «Легкие планеты»</dc:title>
  <dc:creator>user</dc:creator>
  <cp:lastModifiedBy>user</cp:lastModifiedBy>
  <cp:revision>4</cp:revision>
  <dcterms:created xsi:type="dcterms:W3CDTF">2016-11-25T16:59:04Z</dcterms:created>
  <dcterms:modified xsi:type="dcterms:W3CDTF">2016-11-27T16:42:00Z</dcterms:modified>
</cp:coreProperties>
</file>