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6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5B106E36-FD25-4E2D-B0AA-010F637433A0}" type="datetimeFigureOut">
              <a:rPr lang="ru-RU" smtClean="0"/>
              <a:pPr/>
              <a:t>27.11.2016</a:t>
            </a:fld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5B106E36-FD25-4E2D-B0AA-010F637433A0}" type="datetimeFigureOut">
              <a:rPr lang="ru-RU" smtClean="0"/>
              <a:pPr/>
              <a:t>27.11.2016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27.11.2016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27.11.2016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27.11.2016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9" name="Дата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5B106E36-FD25-4E2D-B0AA-010F637433A0}" type="datetimeFigureOut">
              <a:rPr lang="ru-RU" smtClean="0"/>
              <a:pPr/>
              <a:t>27.11.2016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5B106E36-FD25-4E2D-B0AA-010F637433A0}" type="datetimeFigureOut">
              <a:rPr lang="ru-RU" smtClean="0"/>
              <a:pPr/>
              <a:t>27.11.2016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27.11.2016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27.11.2016</a:t>
            </a:fld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Задание 5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5554960" cy="4525963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Биологам хорошо известно, что 50 м </a:t>
            </a:r>
            <a:r>
              <a:rPr lang="ru-RU" baseline="30000" dirty="0" smtClean="0"/>
              <a:t>2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    зеленого леса поглощают за один час углекислого газа столько же, сколько его выделяет при дыхании за один час человек, т.е. 40 грамм. Сколько же углекислого газа поглощает 1 га зеленого леса за один час?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6136" y="1628800"/>
            <a:ext cx="3347864" cy="52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Литейная">
  <a:themeElements>
    <a:clrScheme name="Литейная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Литейная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Литейна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1</TotalTime>
  <Words>50</Words>
  <Application>Microsoft Office PowerPoint</Application>
  <PresentationFormat>Экран (4:3)</PresentationFormat>
  <Paragraphs>3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Литейная</vt:lpstr>
      <vt:lpstr>Задание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Задание 5</dc:title>
  <dc:creator>user</dc:creator>
  <cp:lastModifiedBy>user</cp:lastModifiedBy>
  <cp:revision>4</cp:revision>
  <dcterms:created xsi:type="dcterms:W3CDTF">2016-11-25T17:33:01Z</dcterms:created>
  <dcterms:modified xsi:type="dcterms:W3CDTF">2016-11-27T16:45:30Z</dcterms:modified>
</cp:coreProperties>
</file>